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2" r:id="rId3"/>
    <p:sldId id="256" r:id="rId4"/>
    <p:sldId id="268" r:id="rId5"/>
    <p:sldId id="269" r:id="rId6"/>
    <p:sldId id="273" r:id="rId7"/>
    <p:sldId id="270" r:id="rId8"/>
    <p:sldId id="274" r:id="rId9"/>
    <p:sldId id="275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FE619-1F90-47D3-B26B-84BE2663F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D84291-ABB6-402A-84D3-4ECC9E8F34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0A5E7-F27D-4F35-AF04-E18B3F9A0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011A7-FBDC-4B96-83A6-707140A4D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945B3-8B93-467D-98BB-DC0AA7357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01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B85B-FBEB-40AA-8BF4-6DF8843F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ED071F-6660-430E-9579-EF2E7B1E8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F37CB-5D8B-4367-8386-82B7B162D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E24B0-4172-4428-ABD0-176517A52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4A651-8300-4093-8E41-647452052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87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5655A2-89D3-457A-80F5-5920AB8B9B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F14FD9-47B7-4B12-82B3-2EBF28DEE6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F3C18-7757-4F83-8C85-27B774C2B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C132E-BEA9-43DF-BA91-9214BEA7D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B2626-ED00-406C-A7D7-26A6DFBCA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40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7E01617-EF19-DC4E-A132-EB0DE07BB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3085"/>
            <a:ext cx="10515600" cy="58080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C5BF38EF-96F0-E840-9920-CE402EBE9E72}"/>
              </a:ext>
            </a:extLst>
          </p:cNvPr>
          <p:cNvSpPr/>
          <p:nvPr userDrawn="1"/>
        </p:nvSpPr>
        <p:spPr>
          <a:xfrm>
            <a:off x="393701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60AA612-243F-E64D-9941-82A45D827B7B}"/>
              </a:ext>
            </a:extLst>
          </p:cNvPr>
          <p:cNvSpPr/>
          <p:nvPr userDrawn="1"/>
        </p:nvSpPr>
        <p:spPr>
          <a:xfrm>
            <a:off x="770733" y="2921000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Block Arc 18">
            <a:extLst>
              <a:ext uri="{FF2B5EF4-FFF2-40B4-BE49-F238E27FC236}">
                <a16:creationId xmlns:a16="http://schemas.microsoft.com/office/drawing/2014/main" id="{8956BECE-6ED5-7741-BA2D-98657AD10468}"/>
              </a:ext>
            </a:extLst>
          </p:cNvPr>
          <p:cNvSpPr/>
          <p:nvPr userDrawn="1"/>
        </p:nvSpPr>
        <p:spPr>
          <a:xfrm rot="10800000">
            <a:off x="2597711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889D48E-98B3-D14B-9AFF-17FE3256FB10}"/>
              </a:ext>
            </a:extLst>
          </p:cNvPr>
          <p:cNvSpPr/>
          <p:nvPr userDrawn="1"/>
        </p:nvSpPr>
        <p:spPr>
          <a:xfrm rot="10800000">
            <a:off x="2971800" y="2998926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Block Arc 20">
            <a:extLst>
              <a:ext uri="{FF2B5EF4-FFF2-40B4-BE49-F238E27FC236}">
                <a16:creationId xmlns:a16="http://schemas.microsoft.com/office/drawing/2014/main" id="{16FDE7D3-4CF9-5C4E-932B-160E466CBD08}"/>
              </a:ext>
            </a:extLst>
          </p:cNvPr>
          <p:cNvSpPr/>
          <p:nvPr userDrawn="1"/>
        </p:nvSpPr>
        <p:spPr>
          <a:xfrm>
            <a:off x="4798777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EC39EB9-63D8-7C40-99FB-8A086D00EEED}"/>
              </a:ext>
            </a:extLst>
          </p:cNvPr>
          <p:cNvSpPr/>
          <p:nvPr userDrawn="1"/>
        </p:nvSpPr>
        <p:spPr>
          <a:xfrm>
            <a:off x="5175809" y="2921000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Block Arc 22">
            <a:extLst>
              <a:ext uri="{FF2B5EF4-FFF2-40B4-BE49-F238E27FC236}">
                <a16:creationId xmlns:a16="http://schemas.microsoft.com/office/drawing/2014/main" id="{C1061FF9-BB40-034C-B2D9-2FAFC3ACA25B}"/>
              </a:ext>
            </a:extLst>
          </p:cNvPr>
          <p:cNvSpPr/>
          <p:nvPr userDrawn="1"/>
        </p:nvSpPr>
        <p:spPr>
          <a:xfrm rot="10800000">
            <a:off x="7002787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A2B2D42-B66A-4F4D-8F16-282A8C69BA08}"/>
              </a:ext>
            </a:extLst>
          </p:cNvPr>
          <p:cNvSpPr/>
          <p:nvPr userDrawn="1"/>
        </p:nvSpPr>
        <p:spPr>
          <a:xfrm rot="10800000">
            <a:off x="7376876" y="2998926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Block Arc 24">
            <a:extLst>
              <a:ext uri="{FF2B5EF4-FFF2-40B4-BE49-F238E27FC236}">
                <a16:creationId xmlns:a16="http://schemas.microsoft.com/office/drawing/2014/main" id="{3217943B-9636-4A49-8908-BD3EC7B5B706}"/>
              </a:ext>
            </a:extLst>
          </p:cNvPr>
          <p:cNvSpPr/>
          <p:nvPr userDrawn="1"/>
        </p:nvSpPr>
        <p:spPr>
          <a:xfrm>
            <a:off x="9203853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737DFDB-EAC3-D342-9FD0-235E7E64CE04}"/>
              </a:ext>
            </a:extLst>
          </p:cNvPr>
          <p:cNvSpPr/>
          <p:nvPr userDrawn="1"/>
        </p:nvSpPr>
        <p:spPr>
          <a:xfrm>
            <a:off x="9580885" y="2921000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Block Arc 28">
            <a:extLst>
              <a:ext uri="{FF2B5EF4-FFF2-40B4-BE49-F238E27FC236}">
                <a16:creationId xmlns:a16="http://schemas.microsoft.com/office/drawing/2014/main" id="{DB9F16A2-2EA8-4349-A0C6-D483FCE766B5}"/>
              </a:ext>
            </a:extLst>
          </p:cNvPr>
          <p:cNvSpPr/>
          <p:nvPr userDrawn="1"/>
        </p:nvSpPr>
        <p:spPr>
          <a:xfrm rot="10800000">
            <a:off x="11407863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B767515-6FFF-6C45-A841-22D921720A97}"/>
              </a:ext>
            </a:extLst>
          </p:cNvPr>
          <p:cNvSpPr/>
          <p:nvPr userDrawn="1"/>
        </p:nvSpPr>
        <p:spPr>
          <a:xfrm rot="10800000">
            <a:off x="11781952" y="2998926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Block Arc 30">
            <a:extLst>
              <a:ext uri="{FF2B5EF4-FFF2-40B4-BE49-F238E27FC236}">
                <a16:creationId xmlns:a16="http://schemas.microsoft.com/office/drawing/2014/main" id="{F6F3A917-9530-C943-AB93-2D763ABD2C2E}"/>
              </a:ext>
            </a:extLst>
          </p:cNvPr>
          <p:cNvSpPr/>
          <p:nvPr userDrawn="1"/>
        </p:nvSpPr>
        <p:spPr>
          <a:xfrm rot="10800000">
            <a:off x="-1807367" y="2555644"/>
            <a:ext cx="2578099" cy="2713542"/>
          </a:xfrm>
          <a:prstGeom prst="blockArc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7378E8A-4692-F843-94CC-106C138EDF3F}"/>
              </a:ext>
            </a:extLst>
          </p:cNvPr>
          <p:cNvSpPr/>
          <p:nvPr userDrawn="1"/>
        </p:nvSpPr>
        <p:spPr>
          <a:xfrm rot="10800000">
            <a:off x="-1433278" y="2998926"/>
            <a:ext cx="1826978" cy="182697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21EB8AE-A81C-BA4A-AED6-4A281FF778D1}"/>
              </a:ext>
            </a:extLst>
          </p:cNvPr>
          <p:cNvSpPr/>
          <p:nvPr userDrawn="1"/>
        </p:nvSpPr>
        <p:spPr>
          <a:xfrm rot="10800000">
            <a:off x="892234" y="3042502"/>
            <a:ext cx="1583974" cy="158397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975F9A5-4A1D-074F-8D79-53E206A421B4}"/>
              </a:ext>
            </a:extLst>
          </p:cNvPr>
          <p:cNvSpPr/>
          <p:nvPr userDrawn="1"/>
        </p:nvSpPr>
        <p:spPr>
          <a:xfrm rot="10800000">
            <a:off x="1008282" y="3164002"/>
            <a:ext cx="1331505" cy="133150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9302536-82FA-7E48-818D-CBFA17DDAEB4}"/>
              </a:ext>
            </a:extLst>
          </p:cNvPr>
          <p:cNvSpPr/>
          <p:nvPr userDrawn="1"/>
        </p:nvSpPr>
        <p:spPr>
          <a:xfrm rot="10800000">
            <a:off x="3093301" y="3120428"/>
            <a:ext cx="1583974" cy="158397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12A6741-6C21-8C42-9FF1-FE316AD4D19F}"/>
              </a:ext>
            </a:extLst>
          </p:cNvPr>
          <p:cNvSpPr/>
          <p:nvPr userDrawn="1"/>
        </p:nvSpPr>
        <p:spPr>
          <a:xfrm rot="10800000">
            <a:off x="5304013" y="3037767"/>
            <a:ext cx="1583974" cy="158397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6CC1217-5A9D-6142-8487-0845F6286B14}"/>
              </a:ext>
            </a:extLst>
          </p:cNvPr>
          <p:cNvSpPr/>
          <p:nvPr userDrawn="1"/>
        </p:nvSpPr>
        <p:spPr>
          <a:xfrm rot="10800000">
            <a:off x="7505078" y="3120428"/>
            <a:ext cx="1583974" cy="158397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DE9CA0B-74AB-354F-A466-2259609683D1}"/>
              </a:ext>
            </a:extLst>
          </p:cNvPr>
          <p:cNvSpPr/>
          <p:nvPr userDrawn="1"/>
        </p:nvSpPr>
        <p:spPr>
          <a:xfrm rot="10800000">
            <a:off x="9695686" y="3037767"/>
            <a:ext cx="1583974" cy="158397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4C7815C5-D168-2348-A2C8-3340E530FDB1}"/>
              </a:ext>
            </a:extLst>
          </p:cNvPr>
          <p:cNvSpPr/>
          <p:nvPr userDrawn="1"/>
        </p:nvSpPr>
        <p:spPr>
          <a:xfrm rot="10800000">
            <a:off x="3219534" y="3246662"/>
            <a:ext cx="1331505" cy="133150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A14DF22-4001-0A42-ABFD-1E742DDA9151}"/>
              </a:ext>
            </a:extLst>
          </p:cNvPr>
          <p:cNvSpPr/>
          <p:nvPr userDrawn="1"/>
        </p:nvSpPr>
        <p:spPr>
          <a:xfrm rot="10800000">
            <a:off x="5423546" y="3164000"/>
            <a:ext cx="1331505" cy="133150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D8A94DD-278D-094D-95C5-52BD411E9D54}"/>
              </a:ext>
            </a:extLst>
          </p:cNvPr>
          <p:cNvSpPr/>
          <p:nvPr userDrawn="1"/>
        </p:nvSpPr>
        <p:spPr>
          <a:xfrm rot="10800000">
            <a:off x="7631122" y="3246661"/>
            <a:ext cx="1331505" cy="133150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7455E0B-CF3D-6B4B-8BCF-44F9698EB4A4}"/>
              </a:ext>
            </a:extLst>
          </p:cNvPr>
          <p:cNvSpPr/>
          <p:nvPr userDrawn="1"/>
        </p:nvSpPr>
        <p:spPr>
          <a:xfrm rot="10800000">
            <a:off x="9819403" y="3163999"/>
            <a:ext cx="1331505" cy="133150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BC4089C-7D6C-864F-9121-49CA31A90FE5}"/>
              </a:ext>
            </a:extLst>
          </p:cNvPr>
          <p:cNvSpPr/>
          <p:nvPr userDrawn="1"/>
        </p:nvSpPr>
        <p:spPr>
          <a:xfrm>
            <a:off x="1623709" y="4583449"/>
            <a:ext cx="121024" cy="5720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109E847-574F-494D-8FAE-427F8CAE97CF}"/>
              </a:ext>
            </a:extLst>
          </p:cNvPr>
          <p:cNvSpPr/>
          <p:nvPr userDrawn="1"/>
        </p:nvSpPr>
        <p:spPr>
          <a:xfrm>
            <a:off x="3824774" y="2548369"/>
            <a:ext cx="121024" cy="57205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9D8C32D-0B0D-DF4A-B371-511B230BD211}"/>
              </a:ext>
            </a:extLst>
          </p:cNvPr>
          <p:cNvSpPr/>
          <p:nvPr userDrawn="1"/>
        </p:nvSpPr>
        <p:spPr>
          <a:xfrm>
            <a:off x="6035487" y="4621738"/>
            <a:ext cx="121024" cy="5720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7415378-1541-3E4B-9E62-70FE844DEE7C}"/>
              </a:ext>
            </a:extLst>
          </p:cNvPr>
          <p:cNvSpPr/>
          <p:nvPr userDrawn="1"/>
        </p:nvSpPr>
        <p:spPr>
          <a:xfrm>
            <a:off x="8229853" y="2555644"/>
            <a:ext cx="121024" cy="5720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4F9DE7B-8949-EB4A-B888-D15EABCF5294}"/>
              </a:ext>
            </a:extLst>
          </p:cNvPr>
          <p:cNvSpPr/>
          <p:nvPr userDrawn="1"/>
        </p:nvSpPr>
        <p:spPr>
          <a:xfrm>
            <a:off x="10427162" y="4621738"/>
            <a:ext cx="121024" cy="5720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Content Placeholder 52">
            <a:extLst>
              <a:ext uri="{FF2B5EF4-FFF2-40B4-BE49-F238E27FC236}">
                <a16:creationId xmlns:a16="http://schemas.microsoft.com/office/drawing/2014/main" id="{CA33E921-0B0C-224C-8C48-CE135C53E9E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86063" y="3382913"/>
            <a:ext cx="1360488" cy="1317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7200" b="1">
                <a:solidFill>
                  <a:schemeClr val="accent3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sz="7200" b="1" dirty="0"/>
              <a:t>2</a:t>
            </a:r>
            <a:endParaRPr lang="en-US" dirty="0"/>
          </a:p>
        </p:txBody>
      </p:sp>
      <p:sp>
        <p:nvSpPr>
          <p:cNvPr id="54" name="Content Placeholder 52">
            <a:extLst>
              <a:ext uri="{FF2B5EF4-FFF2-40B4-BE49-F238E27FC236}">
                <a16:creationId xmlns:a16="http://schemas.microsoft.com/office/drawing/2014/main" id="{9C158DD2-4D7B-6A4F-8B62-13F838E9D72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407582" y="3304113"/>
            <a:ext cx="1360488" cy="1317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7200" b="1"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sz="7200" b="1" dirty="0"/>
              <a:t>3</a:t>
            </a:r>
            <a:endParaRPr lang="en-US" dirty="0"/>
          </a:p>
        </p:txBody>
      </p:sp>
      <p:sp>
        <p:nvSpPr>
          <p:cNvPr id="55" name="Content Placeholder 52">
            <a:extLst>
              <a:ext uri="{FF2B5EF4-FFF2-40B4-BE49-F238E27FC236}">
                <a16:creationId xmlns:a16="http://schemas.microsoft.com/office/drawing/2014/main" id="{C2493382-3806-5542-B579-E9926181ABD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012553" y="3302231"/>
            <a:ext cx="1360488" cy="1317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7200" b="1">
                <a:solidFill>
                  <a:schemeClr val="accent2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sz="7200" b="1" dirty="0"/>
              <a:t>1</a:t>
            </a:r>
            <a:endParaRPr lang="en-US" dirty="0"/>
          </a:p>
        </p:txBody>
      </p:sp>
      <p:sp>
        <p:nvSpPr>
          <p:cNvPr id="56" name="Content Placeholder 52">
            <a:extLst>
              <a:ext uri="{FF2B5EF4-FFF2-40B4-BE49-F238E27FC236}">
                <a16:creationId xmlns:a16="http://schemas.microsoft.com/office/drawing/2014/main" id="{A78F5654-5911-2848-8E46-87D900C62C2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10121" y="3430353"/>
            <a:ext cx="1360488" cy="1317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7200" b="1">
                <a:solidFill>
                  <a:schemeClr val="accent4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sz="7200" b="1" dirty="0"/>
              <a:t>4</a:t>
            </a:r>
            <a:endParaRPr lang="en-US" dirty="0"/>
          </a:p>
        </p:txBody>
      </p:sp>
      <p:sp>
        <p:nvSpPr>
          <p:cNvPr id="57" name="Content Placeholder 52">
            <a:extLst>
              <a:ext uri="{FF2B5EF4-FFF2-40B4-BE49-F238E27FC236}">
                <a16:creationId xmlns:a16="http://schemas.microsoft.com/office/drawing/2014/main" id="{B79E60AB-45C3-AE44-8411-D271F991F2F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814130" y="3297135"/>
            <a:ext cx="1360488" cy="1317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7200" b="1">
                <a:solidFill>
                  <a:schemeClr val="accent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sz="7200" b="1" dirty="0"/>
              <a:t>5</a:t>
            </a:r>
            <a:endParaRPr lang="en-US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BF621AF-C719-BE47-8E64-EA0C75027FD8}"/>
              </a:ext>
            </a:extLst>
          </p:cNvPr>
          <p:cNvSpPr/>
          <p:nvPr userDrawn="1"/>
        </p:nvSpPr>
        <p:spPr>
          <a:xfrm rot="10800000">
            <a:off x="1526274" y="5120291"/>
            <a:ext cx="312952" cy="31295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555621BC-6E19-FC48-A5BC-3E5CE2172F30}"/>
              </a:ext>
            </a:extLst>
          </p:cNvPr>
          <p:cNvSpPr/>
          <p:nvPr userDrawn="1"/>
        </p:nvSpPr>
        <p:spPr>
          <a:xfrm rot="10800000">
            <a:off x="3728810" y="2381306"/>
            <a:ext cx="312952" cy="31295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549487CD-5979-724E-AAEF-949D213D7838}"/>
              </a:ext>
            </a:extLst>
          </p:cNvPr>
          <p:cNvSpPr/>
          <p:nvPr userDrawn="1"/>
        </p:nvSpPr>
        <p:spPr>
          <a:xfrm rot="10800000">
            <a:off x="5931350" y="5112710"/>
            <a:ext cx="312952" cy="3129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5E18E7D-655E-894C-B86F-F8E4EAA84B05}"/>
              </a:ext>
            </a:extLst>
          </p:cNvPr>
          <p:cNvSpPr/>
          <p:nvPr userDrawn="1"/>
        </p:nvSpPr>
        <p:spPr>
          <a:xfrm rot="10800000">
            <a:off x="8133886" y="2374356"/>
            <a:ext cx="312952" cy="3129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225ECBA9-4BE6-0B40-97DC-51EEB827044D}"/>
              </a:ext>
            </a:extLst>
          </p:cNvPr>
          <p:cNvSpPr/>
          <p:nvPr userDrawn="1"/>
        </p:nvSpPr>
        <p:spPr>
          <a:xfrm rot="10800000">
            <a:off x="10328679" y="5112710"/>
            <a:ext cx="312952" cy="31295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Content Placeholder 63">
            <a:extLst>
              <a:ext uri="{FF2B5EF4-FFF2-40B4-BE49-F238E27FC236}">
                <a16:creationId xmlns:a16="http://schemas.microsoft.com/office/drawing/2014/main" id="{FBE92319-F5F0-424F-8062-F96ABE6F42E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23865" y="5443524"/>
            <a:ext cx="2700338" cy="11906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Content Placeholder 63">
            <a:extLst>
              <a:ext uri="{FF2B5EF4-FFF2-40B4-BE49-F238E27FC236}">
                <a16:creationId xmlns:a16="http://schemas.microsoft.com/office/drawing/2014/main" id="{91E61772-AA40-884C-A532-81FB71DB209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603674" y="1158262"/>
            <a:ext cx="2700338" cy="11906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Content Placeholder 63">
            <a:extLst>
              <a:ext uri="{FF2B5EF4-FFF2-40B4-BE49-F238E27FC236}">
                <a16:creationId xmlns:a16="http://schemas.microsoft.com/office/drawing/2014/main" id="{7963C0BC-0A6F-FD4F-AFE7-A6B01852120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940193" y="1158262"/>
            <a:ext cx="2700338" cy="11906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Content Placeholder 63">
            <a:extLst>
              <a:ext uri="{FF2B5EF4-FFF2-40B4-BE49-F238E27FC236}">
                <a16:creationId xmlns:a16="http://schemas.microsoft.com/office/drawing/2014/main" id="{15AED734-E88F-F946-8763-9D05E7D69EC8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676538" y="5440825"/>
            <a:ext cx="2700338" cy="11906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Content Placeholder 63">
            <a:extLst>
              <a:ext uri="{FF2B5EF4-FFF2-40B4-BE49-F238E27FC236}">
                <a16:creationId xmlns:a16="http://schemas.microsoft.com/office/drawing/2014/main" id="{DB527739-0298-0B46-84A5-3609CED01245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9029211" y="5425937"/>
            <a:ext cx="2700338" cy="11906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71C8F37-1573-EA4D-A74F-D8DAFA8150AC}"/>
              </a:ext>
            </a:extLst>
          </p:cNvPr>
          <p:cNvSpPr/>
          <p:nvPr userDrawn="1"/>
        </p:nvSpPr>
        <p:spPr>
          <a:xfrm rot="10800000" flipV="1">
            <a:off x="1593972" y="5185996"/>
            <a:ext cx="181542" cy="18154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D809D9FA-62A4-424A-BDC3-A487A38C5B6C}"/>
              </a:ext>
            </a:extLst>
          </p:cNvPr>
          <p:cNvSpPr/>
          <p:nvPr userDrawn="1"/>
        </p:nvSpPr>
        <p:spPr>
          <a:xfrm rot="10800000" flipV="1">
            <a:off x="5996702" y="5185996"/>
            <a:ext cx="181542" cy="18154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16B4F832-A5A2-5640-98EC-27F2766AFC93}"/>
              </a:ext>
            </a:extLst>
          </p:cNvPr>
          <p:cNvSpPr/>
          <p:nvPr userDrawn="1"/>
        </p:nvSpPr>
        <p:spPr>
          <a:xfrm rot="10800000" flipV="1">
            <a:off x="10395454" y="5182452"/>
            <a:ext cx="181542" cy="18154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94534D1F-F705-7E4B-9ACE-9AF7C6DF8C1B}"/>
              </a:ext>
            </a:extLst>
          </p:cNvPr>
          <p:cNvSpPr/>
          <p:nvPr userDrawn="1"/>
        </p:nvSpPr>
        <p:spPr>
          <a:xfrm rot="10800000" flipV="1">
            <a:off x="3795674" y="2447011"/>
            <a:ext cx="181542" cy="18154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47E93BB6-E572-DC42-AF92-1D70E363D914}"/>
              </a:ext>
            </a:extLst>
          </p:cNvPr>
          <p:cNvSpPr/>
          <p:nvPr userDrawn="1"/>
        </p:nvSpPr>
        <p:spPr>
          <a:xfrm rot="10800000" flipV="1">
            <a:off x="8199591" y="2439404"/>
            <a:ext cx="181542" cy="18154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2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AEF4C-EBF1-463E-9E18-C770F9FEB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84943-DCF8-4DA5-A153-3AC44550E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232F9-90CF-445B-AF15-912CB742D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73CBD-0190-4DF2-A9E8-015602902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41700-C3E9-43FD-863E-94B51FBC1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15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B92D-EFA6-4DDC-98CC-266BDE000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3C6877-1BD6-48B9-AD0A-0420DC520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CC79C7-F070-4ACB-904A-F012BA552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B3516-49E6-4830-AE28-530CAD168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004C8-FBDD-473D-AD24-4615CE2D1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64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3F83A-D3C9-47F5-A052-10517A742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88033-02DB-417D-A4A7-F5EBCBBCBB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2B8FDA-B7DA-4F94-9A0E-92A001409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9D9BB-DCA4-4689-8CAC-D35C29CF9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57EEA1-BE00-4325-BF4B-3070FFA6D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BB8F72-D6F4-4DA3-A358-6CE75266E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97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6BBC8-FD3C-4E52-8D21-F2D7B2915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A60B4-DB83-4533-B240-4187E1052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9469A0-C5D3-4018-A004-176B6E760B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E6A213-6590-4C5B-960D-F29C2D1D46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A8213B-5EE9-4D30-A49A-A7851E1730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3D0D7-FF95-4CB3-814B-D0C01A75F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B6D277-E5F0-4979-94BD-172A14EFD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8D18E3-FC1A-4585-9B94-D830884F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425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F54C-1F8E-42CD-877C-CD62886B8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3B1228-41BE-4999-BCB5-92CD9B543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DB9D1D-8966-4F2B-9118-0CC811CE0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AEC92B-77D2-4BCC-8E71-B5CB85A24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02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4F32F2-1865-4D44-ABCD-0AE203883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59021F-99A2-4E7A-B079-8BF32014B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E16BE9-AC56-4612-9304-39F353CDE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863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9478B-AB0D-41D3-9C63-3911A8112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20355-1FAA-4929-81AD-F3A82D841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A7C8C-0E74-412D-9608-9A6DCEAA0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F1097F-0C8A-4713-8B6E-7CBB4B411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2BB039-A4D6-4C15-85AB-7105D7BAD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EDD59C-96CC-429A-BD59-46526F7B1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249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19F3E-63A1-45D4-82CB-11526BD8D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EA03D1-D327-468A-BE81-E45AD4328C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BB5A35-7787-42E3-B5B9-C7DE332D1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024B7B-2B64-462F-8867-072F011CF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5A17D0-067A-4CD0-9406-2255699F0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7E03FB-BDE0-4A8C-A783-AE1D50D46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60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11F9D7-2297-4102-8890-B10D67296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9193C-277E-4B32-936A-8FD7769F0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64CF6-C1AA-4AD9-81F6-5199EED341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B6839-16E5-4471-B4FE-6F7F23AB0211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E2479-4CC3-49B8-B131-D092F3DCE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3C706-6E3E-4B56-8ADB-AA68F45E5E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E0C4B-550B-4E0E-A0C6-7ECAB6168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667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slide" Target="slide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computer on a desk&#10;&#10;Description automatically generated">
            <a:extLst>
              <a:ext uri="{FF2B5EF4-FFF2-40B4-BE49-F238E27FC236}">
                <a16:creationId xmlns:a16="http://schemas.microsoft.com/office/drawing/2014/main" id="{F2D518AE-2967-4FA5-8777-27F47C5794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839" b="1292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8DF5D143-3608-443D-A336-03835C64287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60682501"/>
                  </p:ext>
                </p:extLst>
              </p:nvPr>
            </p:nvGraphicFramePr>
            <p:xfrm>
              <a:off x="3095625" y="180974"/>
              <a:ext cx="6037790" cy="3467101"/>
            </p:xfrm>
            <a:graphic>
              <a:graphicData uri="http://schemas.microsoft.com/office/powerpoint/2016/slidezoom">
                <pslz:sldZm>
                  <pslz:sldZmObj sldId="272" cId="2222480122">
                    <pslz:zmPr id="{0059C112-DF44-4234-A79A-9F6194D5B1A6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037790" cy="346710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7" name="Slide Zoom 6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8DF5D143-3608-443D-A336-03835C6428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95625" y="180974"/>
                <a:ext cx="6037790" cy="346710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6575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A1575E-413A-45D0-878A-30982E654E4A}"/>
              </a:ext>
            </a:extLst>
          </p:cNvPr>
          <p:cNvSpPr/>
          <p:nvPr/>
        </p:nvSpPr>
        <p:spPr>
          <a:xfrm>
            <a:off x="-4060371" y="0"/>
            <a:ext cx="72898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0EE72FD-A651-461E-80AF-F2FBB3B09661}"/>
              </a:ext>
            </a:extLst>
          </p:cNvPr>
          <p:cNvGrpSpPr/>
          <p:nvPr/>
        </p:nvGrpSpPr>
        <p:grpSpPr>
          <a:xfrm>
            <a:off x="1116223" y="346685"/>
            <a:ext cx="2424298" cy="1308100"/>
            <a:chOff x="5169121" y="5057417"/>
            <a:chExt cx="2424298" cy="13081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4E160DA-D453-4CFE-982D-CF40EC305EE2}"/>
                </a:ext>
              </a:extLst>
            </p:cNvPr>
            <p:cNvGrpSpPr/>
            <p:nvPr/>
          </p:nvGrpSpPr>
          <p:grpSpPr>
            <a:xfrm>
              <a:off x="5169121" y="5057417"/>
              <a:ext cx="2424298" cy="1308100"/>
              <a:chOff x="5179496" y="5062270"/>
              <a:chExt cx="2424298" cy="1308100"/>
            </a:xfrm>
            <a:solidFill>
              <a:srgbClr val="00B050"/>
            </a:solidFill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3BFB0D80-8C5E-4BE0-B90D-4379A9941F65}"/>
                  </a:ext>
                </a:extLst>
              </p:cNvPr>
              <p:cNvSpPr/>
              <p:nvPr/>
            </p:nvSpPr>
            <p:spPr>
              <a:xfrm>
                <a:off x="5179496" y="5062270"/>
                <a:ext cx="2424298" cy="1308100"/>
              </a:xfrm>
              <a:custGeom>
                <a:avLst/>
                <a:gdLst>
                  <a:gd name="connsiteX0" fmla="*/ 2987683 w 3409952"/>
                  <a:gd name="connsiteY0" fmla="*/ 0 h 1308100"/>
                  <a:gd name="connsiteX1" fmla="*/ 3409952 w 3409952"/>
                  <a:gd name="connsiteY1" fmla="*/ 355600 h 1308100"/>
                  <a:gd name="connsiteX2" fmla="*/ 3409952 w 3409952"/>
                  <a:gd name="connsiteY2" fmla="*/ 1308100 h 1308100"/>
                  <a:gd name="connsiteX3" fmla="*/ 946152 w 3409952"/>
                  <a:gd name="connsiteY3" fmla="*/ 1308100 h 1308100"/>
                  <a:gd name="connsiteX4" fmla="*/ 946152 w 3409952"/>
                  <a:gd name="connsiteY4" fmla="*/ 1304921 h 1308100"/>
                  <a:gd name="connsiteX5" fmla="*/ 0 w 3409952"/>
                  <a:gd name="connsiteY5" fmla="*/ 831848 h 1308100"/>
                  <a:gd name="connsiteX6" fmla="*/ 946152 w 3409952"/>
                  <a:gd name="connsiteY6" fmla="*/ 358775 h 1308100"/>
                  <a:gd name="connsiteX7" fmla="*/ 946152 w 3409952"/>
                  <a:gd name="connsiteY7" fmla="*/ 355600 h 1308100"/>
                  <a:gd name="connsiteX8" fmla="*/ 2987683 w 3409952"/>
                  <a:gd name="connsiteY8" fmla="*/ 355600 h 130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9952" h="1308100">
                    <a:moveTo>
                      <a:pt x="2987683" y="0"/>
                    </a:moveTo>
                    <a:lnTo>
                      <a:pt x="3409952" y="355600"/>
                    </a:lnTo>
                    <a:lnTo>
                      <a:pt x="3409952" y="1308100"/>
                    </a:lnTo>
                    <a:lnTo>
                      <a:pt x="946152" y="1308100"/>
                    </a:lnTo>
                    <a:lnTo>
                      <a:pt x="946152" y="1304921"/>
                    </a:lnTo>
                    <a:lnTo>
                      <a:pt x="0" y="831848"/>
                    </a:lnTo>
                    <a:lnTo>
                      <a:pt x="946152" y="358775"/>
                    </a:lnTo>
                    <a:lnTo>
                      <a:pt x="946152" y="355600"/>
                    </a:lnTo>
                    <a:lnTo>
                      <a:pt x="2987683" y="355600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50800" dist="76200" algn="l" rotWithShape="0">
                  <a:prstClr val="black">
                    <a:alpha val="40000"/>
                  </a:prstClr>
                </a:outerShdw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E2F1B29B-76BF-4222-B4C2-19BD1E207A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487" y="5614431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65B90769-2FEB-405B-9FFB-AEA6E45EEBA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523" y="6170868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369DBE2C-7AAE-4837-AEA7-B251062122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27295" y="5890877"/>
                <a:ext cx="390192" cy="275716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41FB86F9-A95A-4E8C-BD57-1E25502C44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7259" y="5618707"/>
                <a:ext cx="390228" cy="267895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D8006B2-DA9E-49A5-8539-8054037262B2}"/>
                </a:ext>
              </a:extLst>
            </p:cNvPr>
            <p:cNvSpPr txBox="1"/>
            <p:nvPr/>
          </p:nvSpPr>
          <p:spPr>
            <a:xfrm>
              <a:off x="5995028" y="5523960"/>
              <a:ext cx="9214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05</a:t>
              </a:r>
              <a:endParaRPr lang="az-Latn-AZ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58CD0C0-3DAC-4015-A2BF-18EADD072463}"/>
              </a:ext>
            </a:extLst>
          </p:cNvPr>
          <p:cNvSpPr txBox="1"/>
          <p:nvPr/>
        </p:nvSpPr>
        <p:spPr>
          <a:xfrm>
            <a:off x="3564278" y="718236"/>
            <a:ext cx="591107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34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Çətinliklər və həlli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30604B-576F-4406-9338-06B675512E4B}"/>
              </a:ext>
            </a:extLst>
          </p:cNvPr>
          <p:cNvSpPr txBox="1"/>
          <p:nvPr/>
        </p:nvSpPr>
        <p:spPr>
          <a:xfrm>
            <a:off x="3529852" y="1776279"/>
            <a:ext cx="60306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az-Latn-AZ" sz="2400" dirty="0"/>
              <a:t>Redux</a:t>
            </a:r>
            <a:r>
              <a:rPr lang="en-US" sz="2400" dirty="0"/>
              <a:t>’</a:t>
            </a:r>
            <a:r>
              <a:rPr lang="az-Latn-AZ" sz="2400" dirty="0"/>
              <a:t>la bağli problemlər 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Listl</a:t>
            </a:r>
            <a:r>
              <a:rPr lang="az-Latn-AZ" sz="2400" dirty="0"/>
              <a:t>əri brauzerin yaddaşında saxlamaq</a:t>
            </a:r>
          </a:p>
          <a:p>
            <a:endParaRPr lang="en-US" dirty="0"/>
          </a:p>
        </p:txBody>
      </p:sp>
      <p:pic>
        <p:nvPicPr>
          <p:cNvPr id="3074" name="Picture 2" descr="Problem Solution Vectors &amp; Illustrations for Free Download | Freepik">
            <a:extLst>
              <a:ext uri="{FF2B5EF4-FFF2-40B4-BE49-F238E27FC236}">
                <a16:creationId xmlns:a16="http://schemas.microsoft.com/office/drawing/2014/main" id="{2ADACE49-977A-4F35-860B-BED6794568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50"/>
          <a:stretch/>
        </p:blipFill>
        <p:spPr bwMode="auto">
          <a:xfrm>
            <a:off x="4322989" y="2740740"/>
            <a:ext cx="6519182" cy="4117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157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18F0405-958C-44D2-92AA-3FE35F6974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76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B7C825-CDDA-464E-B9E4-D27903BB6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750" y="3943350"/>
            <a:ext cx="3724275" cy="3724275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5F56A312-4910-4AF0-B17D-37703C626B2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79854422"/>
                  </p:ext>
                </p:extLst>
              </p:nvPr>
            </p:nvGraphicFramePr>
            <p:xfrm>
              <a:off x="6191250" y="5238751"/>
              <a:ext cx="1800225" cy="990599"/>
            </p:xfrm>
            <a:graphic>
              <a:graphicData uri="http://schemas.microsoft.com/office/powerpoint/2016/slidezoom">
                <pslz:sldZm>
                  <pslz:sldZmObj sldId="256" cId="3495132288">
                    <pslz:zmPr id="{A933DFE8-FAA4-44D0-A589-BCA0968E3146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800225" cy="99059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5F56A312-4910-4AF0-B17D-37703C626B2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191250" y="5238751"/>
                <a:ext cx="1800225" cy="99059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2480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405B99D8-A9CA-CB42-8089-5A6C9C848782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b="1" dirty="0"/>
              <a:t>Step 5. </a:t>
            </a:r>
            <a:r>
              <a:rPr lang="en-US" dirty="0" err="1"/>
              <a:t>Reducerlerden</a:t>
            </a:r>
            <a:r>
              <a:rPr lang="en-US" dirty="0"/>
              <a:t> </a:t>
            </a:r>
            <a:r>
              <a:rPr lang="en-US" dirty="0" err="1"/>
              <a:t>istifaded</a:t>
            </a:r>
            <a:r>
              <a:rPr lang="en-US" dirty="0"/>
              <a:t> </a:t>
            </a:r>
            <a:r>
              <a:rPr lang="en-US" dirty="0" err="1"/>
              <a:t>edib</a:t>
            </a:r>
            <a:r>
              <a:rPr lang="en-US" dirty="0"/>
              <a:t>, </a:t>
            </a:r>
            <a:r>
              <a:rPr lang="en-US" dirty="0" err="1"/>
              <a:t>kodun</a:t>
            </a:r>
            <a:r>
              <a:rPr lang="en-US" dirty="0"/>
              <a:t> </a:t>
            </a:r>
            <a:r>
              <a:rPr lang="en-US" dirty="0" err="1"/>
              <a:t>muxtelif</a:t>
            </a:r>
            <a:r>
              <a:rPr lang="en-US" dirty="0"/>
              <a:t> </a:t>
            </a:r>
            <a:r>
              <a:rPr lang="en-US" dirty="0" err="1"/>
              <a:t>hisslerinde</a:t>
            </a:r>
            <a:r>
              <a:rPr lang="en-US" dirty="0"/>
              <a:t> </a:t>
            </a:r>
            <a:r>
              <a:rPr lang="en-US" dirty="0" err="1"/>
              <a:t>tetbiq</a:t>
            </a:r>
            <a:r>
              <a:rPr lang="en-US" dirty="0"/>
              <a:t> </a:t>
            </a:r>
            <a:r>
              <a:rPr lang="en-US" dirty="0" err="1"/>
              <a:t>etmek</a:t>
            </a:r>
            <a:r>
              <a:rPr lang="en-US" dirty="0"/>
              <a:t> 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C108B02-384E-464A-AC7D-9BAAC1CDBF1C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0DACE07F-6244-2B4D-8A9B-771CC068D47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940192" y="1158262"/>
            <a:ext cx="3612729" cy="1190625"/>
          </a:xfrm>
        </p:spPr>
        <p:txBody>
          <a:bodyPr/>
          <a:lstStyle/>
          <a:p>
            <a:r>
              <a:rPr lang="en-US" b="1" dirty="0"/>
              <a:t>Step 4. </a:t>
            </a:r>
            <a:r>
              <a:rPr lang="en-US" dirty="0" err="1"/>
              <a:t>Funksionalliqlari</a:t>
            </a:r>
            <a:r>
              <a:rPr lang="en-US" dirty="0"/>
              <a:t> </a:t>
            </a:r>
            <a:r>
              <a:rPr lang="en-US" dirty="0" err="1"/>
              <a:t>qurmaga</a:t>
            </a:r>
            <a:r>
              <a:rPr lang="en-US" dirty="0"/>
              <a:t> </a:t>
            </a:r>
            <a:r>
              <a:rPr lang="en-US" dirty="0" err="1"/>
              <a:t>basladiqca</a:t>
            </a:r>
            <a:r>
              <a:rPr lang="en-US" dirty="0"/>
              <a:t> </a:t>
            </a:r>
            <a:r>
              <a:rPr lang="en-US" dirty="0" err="1"/>
              <a:t>movieSlice’a</a:t>
            </a:r>
            <a:r>
              <a:rPr lang="en-US" dirty="0"/>
              <a:t> </a:t>
            </a:r>
            <a:r>
              <a:rPr lang="en-US" dirty="0" err="1"/>
              <a:t>yeni</a:t>
            </a:r>
            <a:r>
              <a:rPr lang="en-US" dirty="0"/>
              <a:t> </a:t>
            </a:r>
            <a:r>
              <a:rPr lang="en-US" dirty="0" err="1"/>
              <a:t>initialState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reducers </a:t>
            </a:r>
            <a:r>
              <a:rPr lang="en-US" dirty="0" err="1"/>
              <a:t>elave</a:t>
            </a:r>
            <a:r>
              <a:rPr lang="en-US" dirty="0"/>
              <a:t> </a:t>
            </a:r>
            <a:r>
              <a:rPr lang="en-US" dirty="0" err="1"/>
              <a:t>etmek</a:t>
            </a:r>
            <a:endParaRPr lang="en-US" dirty="0"/>
          </a:p>
          <a:p>
            <a:endParaRPr lang="en-US" b="1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1AC9AAA-DDCE-1E41-9291-9C214C196A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3920DCCA-3151-3147-B04A-DEF13B632EF3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676538" y="5440825"/>
            <a:ext cx="3338458" cy="1190625"/>
          </a:xfrm>
        </p:spPr>
        <p:txBody>
          <a:bodyPr/>
          <a:lstStyle/>
          <a:p>
            <a:r>
              <a:rPr lang="en-US" b="1" dirty="0"/>
              <a:t>Step 3. </a:t>
            </a:r>
            <a:r>
              <a:rPr lang="en-US" dirty="0" err="1"/>
              <a:t>Secilmis</a:t>
            </a:r>
            <a:r>
              <a:rPr lang="en-US" dirty="0"/>
              <a:t> </a:t>
            </a:r>
            <a:r>
              <a:rPr lang="en-US" dirty="0" err="1"/>
              <a:t>seachline’da</a:t>
            </a:r>
            <a:r>
              <a:rPr lang="en-US" dirty="0"/>
              <a:t> get </a:t>
            </a:r>
            <a:r>
              <a:rPr lang="en-US" dirty="0" err="1"/>
              <a:t>sorgusu</a:t>
            </a:r>
            <a:r>
              <a:rPr lang="en-US" dirty="0"/>
              <a:t> </a:t>
            </a:r>
            <a:r>
              <a:rPr lang="en-US" dirty="0" err="1"/>
              <a:t>gonderib</a:t>
            </a:r>
            <a:r>
              <a:rPr lang="en-US" dirty="0"/>
              <a:t> </a:t>
            </a:r>
            <a:r>
              <a:rPr lang="en-US" dirty="0" err="1"/>
              <a:t>ui’da</a:t>
            </a:r>
            <a:r>
              <a:rPr lang="en-US" dirty="0"/>
              <a:t> </a:t>
            </a:r>
            <a:r>
              <a:rPr lang="en-US" dirty="0" err="1"/>
              <a:t>gostermek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searching </a:t>
            </a:r>
            <a:r>
              <a:rPr lang="en-US" dirty="0" err="1"/>
              <a:t>prosesini</a:t>
            </a:r>
            <a:r>
              <a:rPr lang="en-US" dirty="0"/>
              <a:t> </a:t>
            </a:r>
            <a:r>
              <a:rPr lang="en-US" dirty="0" err="1"/>
              <a:t>qurmaq</a:t>
            </a:r>
            <a:endParaRPr lang="en-US" b="1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D4A229C-A0C7-CE47-9906-13440BC13A6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493682FE-6899-FF43-95B7-657C6B6427FB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b="1" dirty="0"/>
              <a:t>Step 2. </a:t>
            </a:r>
            <a:r>
              <a:rPr lang="en-US" dirty="0"/>
              <a:t>Store, features folder </a:t>
            </a:r>
            <a:r>
              <a:rPr lang="en-US" dirty="0" err="1"/>
              <a:t>yaratmaq</a:t>
            </a:r>
            <a:r>
              <a:rPr lang="en-US" dirty="0"/>
              <a:t> 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DE560159-60CD-794B-A0CA-735C8906FEA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A80A98B8-6DAB-784F-AE8C-FDC98086080A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b="1" dirty="0"/>
              <a:t>Step 1. </a:t>
            </a:r>
            <a:r>
              <a:rPr lang="en-US" dirty="0"/>
              <a:t>Fork </a:t>
            </a:r>
            <a:r>
              <a:rPr lang="en-US" dirty="0" err="1"/>
              <a:t>etmek</a:t>
            </a:r>
            <a:r>
              <a:rPr lang="en-US" dirty="0"/>
              <a:t>, react-router-</a:t>
            </a:r>
            <a:r>
              <a:rPr lang="en-US" dirty="0" err="1"/>
              <a:t>dom’u</a:t>
            </a:r>
            <a:r>
              <a:rPr lang="en-US" dirty="0"/>
              <a:t>, redux </a:t>
            </a:r>
            <a:r>
              <a:rPr lang="en-US" dirty="0" err="1"/>
              <a:t>toolkit’I</a:t>
            </a:r>
            <a:r>
              <a:rPr lang="en-US" dirty="0"/>
              <a:t> install </a:t>
            </a:r>
            <a:r>
              <a:rPr lang="en-US" dirty="0" err="1"/>
              <a:t>etmek</a:t>
            </a:r>
            <a:endParaRPr lang="en-US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F4A4139-A90D-4D49-89ED-CD724B0071D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DAEC045C-0BEE-DD43-BB9B-DFC7C62E9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4 project steps</a:t>
            </a:r>
          </a:p>
        </p:txBody>
      </p:sp>
    </p:spTree>
    <p:extLst>
      <p:ext uri="{BB962C8B-B14F-4D97-AF65-F5344CB8AC3E}">
        <p14:creationId xmlns:p14="http://schemas.microsoft.com/office/powerpoint/2010/main" val="3495132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7DBD8A-CD50-4883-9B94-DD62C79EC0FA}"/>
              </a:ext>
            </a:extLst>
          </p:cNvPr>
          <p:cNvSpPr/>
          <p:nvPr/>
        </p:nvSpPr>
        <p:spPr>
          <a:xfrm>
            <a:off x="0" y="0"/>
            <a:ext cx="72898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4383ED-C9BF-4F0F-8C93-41B7DE1C004D}"/>
              </a:ext>
            </a:extLst>
          </p:cNvPr>
          <p:cNvSpPr txBox="1"/>
          <p:nvPr/>
        </p:nvSpPr>
        <p:spPr>
          <a:xfrm>
            <a:off x="380218" y="2222236"/>
            <a:ext cx="5096021" cy="2554545"/>
          </a:xfrm>
          <a:prstGeom prst="rect">
            <a:avLst/>
          </a:prstGeom>
          <a:noFill/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az-Latn-AZ" sz="4000" dirty="0">
                <a:solidFill>
                  <a:srgbClr val="7C7C7C"/>
                </a:solidFill>
                <a:effectLst>
                  <a:innerShdw blurRad="63500" dist="2032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Modul 4</a:t>
            </a:r>
            <a:r>
              <a:rPr lang="en-US" sz="4000" dirty="0">
                <a:solidFill>
                  <a:srgbClr val="7C7C7C"/>
                </a:solidFill>
                <a:effectLst>
                  <a:innerShdw blurRad="63500" dist="2032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 “Film </a:t>
            </a:r>
            <a:r>
              <a:rPr lang="en-US" sz="4000" dirty="0" err="1">
                <a:solidFill>
                  <a:srgbClr val="7C7C7C"/>
                </a:solidFill>
                <a:effectLst>
                  <a:innerShdw blurRad="63500" dist="2032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orqonayzerinin</a:t>
            </a:r>
            <a:r>
              <a:rPr lang="en-US" sz="4000" dirty="0">
                <a:solidFill>
                  <a:srgbClr val="7C7C7C"/>
                </a:solidFill>
                <a:effectLst>
                  <a:innerShdw blurRad="63500" dist="2032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az-Latn-AZ" sz="4000" dirty="0">
                <a:solidFill>
                  <a:srgbClr val="7C7C7C"/>
                </a:solidFill>
                <a:effectLst>
                  <a:innerShdw blurRad="63500" dist="2032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əkmilləşdirilməsi</a:t>
            </a:r>
            <a:r>
              <a:rPr lang="en-US" sz="4000" dirty="0">
                <a:solidFill>
                  <a:srgbClr val="7C7C7C"/>
                </a:solidFill>
                <a:effectLst>
                  <a:innerShdw blurRad="63500" dist="2032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” </a:t>
            </a:r>
            <a:r>
              <a:rPr lang="en-US" sz="4000" dirty="0" err="1">
                <a:solidFill>
                  <a:srgbClr val="7C7C7C"/>
                </a:solidFill>
                <a:effectLst>
                  <a:innerShdw blurRad="63500" dist="2032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layih</a:t>
            </a:r>
            <a:r>
              <a:rPr lang="az-Latn-AZ" sz="4000" dirty="0">
                <a:solidFill>
                  <a:srgbClr val="7C7C7C"/>
                </a:solidFill>
                <a:effectLst>
                  <a:innerShdw blurRad="63500" dist="203200" dir="18900000">
                    <a:prstClr val="black">
                      <a:alpha val="50000"/>
                    </a:prst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əsi</a:t>
            </a:r>
            <a:endParaRPr lang="en-US" sz="4000" dirty="0">
              <a:solidFill>
                <a:srgbClr val="7C7C7C"/>
              </a:solidFill>
              <a:effectLst>
                <a:innerShdw blurRad="63500" dist="203200" dir="18900000">
                  <a:prstClr val="black">
                    <a:alpha val="50000"/>
                  </a:prstClr>
                </a:inn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F779DC9-A01E-4981-ADF5-EE6F9545F7D4}"/>
              </a:ext>
            </a:extLst>
          </p:cNvPr>
          <p:cNvCxnSpPr>
            <a:cxnSpLocks/>
          </p:cNvCxnSpPr>
          <p:nvPr/>
        </p:nvCxnSpPr>
        <p:spPr>
          <a:xfrm>
            <a:off x="6705600" y="0"/>
            <a:ext cx="0" cy="685800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prstDash val="dash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6D36EC6A-DD3B-4C74-80D1-B7287FA2D538}"/>
              </a:ext>
            </a:extLst>
          </p:cNvPr>
          <p:cNvGrpSpPr/>
          <p:nvPr/>
        </p:nvGrpSpPr>
        <p:grpSpPr>
          <a:xfrm>
            <a:off x="5165709" y="432781"/>
            <a:ext cx="2424298" cy="1308100"/>
            <a:chOff x="5179790" y="269222"/>
            <a:chExt cx="2424298" cy="130810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B7748A8-F24B-4300-AAD6-C39E31CE6EE0}"/>
                </a:ext>
              </a:extLst>
            </p:cNvPr>
            <p:cNvGrpSpPr/>
            <p:nvPr/>
          </p:nvGrpSpPr>
          <p:grpSpPr>
            <a:xfrm>
              <a:off x="5179790" y="269222"/>
              <a:ext cx="2424298" cy="1308100"/>
              <a:chOff x="5179790" y="269222"/>
              <a:chExt cx="2424298" cy="1308100"/>
            </a:xfrm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C9E1F699-9DA2-419F-85E5-11EC21F99DDB}"/>
                  </a:ext>
                </a:extLst>
              </p:cNvPr>
              <p:cNvSpPr/>
              <p:nvPr/>
            </p:nvSpPr>
            <p:spPr>
              <a:xfrm>
                <a:off x="5179790" y="269222"/>
                <a:ext cx="2424298" cy="1308100"/>
              </a:xfrm>
              <a:custGeom>
                <a:avLst/>
                <a:gdLst>
                  <a:gd name="connsiteX0" fmla="*/ 2987683 w 3409952"/>
                  <a:gd name="connsiteY0" fmla="*/ 0 h 1308100"/>
                  <a:gd name="connsiteX1" fmla="*/ 3409952 w 3409952"/>
                  <a:gd name="connsiteY1" fmla="*/ 355600 h 1308100"/>
                  <a:gd name="connsiteX2" fmla="*/ 3409952 w 3409952"/>
                  <a:gd name="connsiteY2" fmla="*/ 1308100 h 1308100"/>
                  <a:gd name="connsiteX3" fmla="*/ 946152 w 3409952"/>
                  <a:gd name="connsiteY3" fmla="*/ 1308100 h 1308100"/>
                  <a:gd name="connsiteX4" fmla="*/ 946152 w 3409952"/>
                  <a:gd name="connsiteY4" fmla="*/ 1304921 h 1308100"/>
                  <a:gd name="connsiteX5" fmla="*/ 0 w 3409952"/>
                  <a:gd name="connsiteY5" fmla="*/ 831848 h 1308100"/>
                  <a:gd name="connsiteX6" fmla="*/ 946152 w 3409952"/>
                  <a:gd name="connsiteY6" fmla="*/ 358775 h 1308100"/>
                  <a:gd name="connsiteX7" fmla="*/ 946152 w 3409952"/>
                  <a:gd name="connsiteY7" fmla="*/ 355600 h 1308100"/>
                  <a:gd name="connsiteX8" fmla="*/ 2987683 w 3409952"/>
                  <a:gd name="connsiteY8" fmla="*/ 355600 h 130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9952" h="1308100">
                    <a:moveTo>
                      <a:pt x="2987683" y="0"/>
                    </a:moveTo>
                    <a:lnTo>
                      <a:pt x="3409952" y="355600"/>
                    </a:lnTo>
                    <a:lnTo>
                      <a:pt x="3409952" y="1308100"/>
                    </a:lnTo>
                    <a:lnTo>
                      <a:pt x="946152" y="1308100"/>
                    </a:lnTo>
                    <a:lnTo>
                      <a:pt x="946152" y="1304921"/>
                    </a:lnTo>
                    <a:lnTo>
                      <a:pt x="0" y="831848"/>
                    </a:lnTo>
                    <a:lnTo>
                      <a:pt x="946152" y="358775"/>
                    </a:lnTo>
                    <a:lnTo>
                      <a:pt x="946152" y="355600"/>
                    </a:lnTo>
                    <a:lnTo>
                      <a:pt x="2987683" y="35560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ffectLst>
                <a:outerShdw blurRad="50800" dist="76200" algn="l" rotWithShape="0">
                  <a:prstClr val="black">
                    <a:alpha val="40000"/>
                  </a:prstClr>
                </a:outerShdw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86B6F59E-91EC-48B8-9009-0C46FAE2C3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781" y="821383"/>
                <a:ext cx="1775638" cy="0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48CBB595-BC19-4BED-8654-58E56A22F2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817" y="1377820"/>
                <a:ext cx="1775638" cy="0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AE59852A-243F-4573-B9C2-4B181B1D73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27589" y="1097829"/>
                <a:ext cx="390192" cy="275716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5433C22B-36C1-4610-9EE0-49379A2250B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7553" y="825659"/>
                <a:ext cx="390228" cy="267895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A3DE11B-9477-4D70-A0A5-EEDE45F70F87}"/>
                </a:ext>
              </a:extLst>
            </p:cNvPr>
            <p:cNvSpPr txBox="1"/>
            <p:nvPr/>
          </p:nvSpPr>
          <p:spPr>
            <a:xfrm>
              <a:off x="5995028" y="770388"/>
              <a:ext cx="9214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B015941-FE8D-4983-BD9B-1C5289A35F78}"/>
              </a:ext>
            </a:extLst>
          </p:cNvPr>
          <p:cNvGrpSpPr/>
          <p:nvPr/>
        </p:nvGrpSpPr>
        <p:grpSpPr>
          <a:xfrm>
            <a:off x="5165709" y="4727204"/>
            <a:ext cx="2424298" cy="1308100"/>
            <a:chOff x="5169121" y="5057417"/>
            <a:chExt cx="2424298" cy="13081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587ACCB-73A0-4045-9660-B0E6B1A93AB8}"/>
                </a:ext>
              </a:extLst>
            </p:cNvPr>
            <p:cNvGrpSpPr/>
            <p:nvPr/>
          </p:nvGrpSpPr>
          <p:grpSpPr>
            <a:xfrm>
              <a:off x="5169121" y="5057417"/>
              <a:ext cx="2424298" cy="1308100"/>
              <a:chOff x="5179496" y="5062270"/>
              <a:chExt cx="2424298" cy="1308100"/>
            </a:xfrm>
            <a:solidFill>
              <a:srgbClr val="00B050"/>
            </a:solidFill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69C1B723-6A54-46E7-8D11-40FA65597458}"/>
                  </a:ext>
                </a:extLst>
              </p:cNvPr>
              <p:cNvSpPr/>
              <p:nvPr/>
            </p:nvSpPr>
            <p:spPr>
              <a:xfrm>
                <a:off x="5179496" y="5062270"/>
                <a:ext cx="2424298" cy="1308100"/>
              </a:xfrm>
              <a:custGeom>
                <a:avLst/>
                <a:gdLst>
                  <a:gd name="connsiteX0" fmla="*/ 2987683 w 3409952"/>
                  <a:gd name="connsiteY0" fmla="*/ 0 h 1308100"/>
                  <a:gd name="connsiteX1" fmla="*/ 3409952 w 3409952"/>
                  <a:gd name="connsiteY1" fmla="*/ 355600 h 1308100"/>
                  <a:gd name="connsiteX2" fmla="*/ 3409952 w 3409952"/>
                  <a:gd name="connsiteY2" fmla="*/ 1308100 h 1308100"/>
                  <a:gd name="connsiteX3" fmla="*/ 946152 w 3409952"/>
                  <a:gd name="connsiteY3" fmla="*/ 1308100 h 1308100"/>
                  <a:gd name="connsiteX4" fmla="*/ 946152 w 3409952"/>
                  <a:gd name="connsiteY4" fmla="*/ 1304921 h 1308100"/>
                  <a:gd name="connsiteX5" fmla="*/ 0 w 3409952"/>
                  <a:gd name="connsiteY5" fmla="*/ 831848 h 1308100"/>
                  <a:gd name="connsiteX6" fmla="*/ 946152 w 3409952"/>
                  <a:gd name="connsiteY6" fmla="*/ 358775 h 1308100"/>
                  <a:gd name="connsiteX7" fmla="*/ 946152 w 3409952"/>
                  <a:gd name="connsiteY7" fmla="*/ 355600 h 1308100"/>
                  <a:gd name="connsiteX8" fmla="*/ 2987683 w 3409952"/>
                  <a:gd name="connsiteY8" fmla="*/ 355600 h 130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9952" h="1308100">
                    <a:moveTo>
                      <a:pt x="2987683" y="0"/>
                    </a:moveTo>
                    <a:lnTo>
                      <a:pt x="3409952" y="355600"/>
                    </a:lnTo>
                    <a:lnTo>
                      <a:pt x="3409952" y="1308100"/>
                    </a:lnTo>
                    <a:lnTo>
                      <a:pt x="946152" y="1308100"/>
                    </a:lnTo>
                    <a:lnTo>
                      <a:pt x="946152" y="1304921"/>
                    </a:lnTo>
                    <a:lnTo>
                      <a:pt x="0" y="831848"/>
                    </a:lnTo>
                    <a:lnTo>
                      <a:pt x="946152" y="358775"/>
                    </a:lnTo>
                    <a:lnTo>
                      <a:pt x="946152" y="355600"/>
                    </a:lnTo>
                    <a:lnTo>
                      <a:pt x="2987683" y="355600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50800" dist="76200" algn="l" rotWithShape="0">
                  <a:prstClr val="black">
                    <a:alpha val="40000"/>
                  </a:prstClr>
                </a:outerShdw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3074F410-CF88-4F1C-BE64-C703D240B9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487" y="5614431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39BB4876-A6AF-444D-AAB0-B10AFB8655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523" y="6170868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D2D6CFB0-1C7E-4512-8716-ED71FFFF70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27295" y="5890877"/>
                <a:ext cx="390192" cy="275716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AFA2A896-0655-4276-A6D1-5F59147D95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7259" y="5618707"/>
                <a:ext cx="390228" cy="267895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0D74652-C565-4325-BAAA-EA2A0FD9669E}"/>
                </a:ext>
              </a:extLst>
            </p:cNvPr>
            <p:cNvSpPr txBox="1"/>
            <p:nvPr/>
          </p:nvSpPr>
          <p:spPr>
            <a:xfrm>
              <a:off x="5995028" y="5523960"/>
              <a:ext cx="9214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az-Latn-AZ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756D328-0D9B-4CDA-AEAE-1561CB36EAE2}"/>
              </a:ext>
            </a:extLst>
          </p:cNvPr>
          <p:cNvGrpSpPr/>
          <p:nvPr/>
        </p:nvGrpSpPr>
        <p:grpSpPr>
          <a:xfrm>
            <a:off x="5165709" y="2578551"/>
            <a:ext cx="2424298" cy="1308100"/>
            <a:chOff x="5179790" y="3455737"/>
            <a:chExt cx="2424298" cy="130810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FA27993-D244-4158-85BF-1F3A9225072D}"/>
                </a:ext>
              </a:extLst>
            </p:cNvPr>
            <p:cNvGrpSpPr/>
            <p:nvPr/>
          </p:nvGrpSpPr>
          <p:grpSpPr>
            <a:xfrm>
              <a:off x="5179790" y="3455737"/>
              <a:ext cx="2424298" cy="1308100"/>
              <a:chOff x="5179790" y="3455737"/>
              <a:chExt cx="2424298" cy="1308100"/>
            </a:xfrm>
            <a:solidFill>
              <a:srgbClr val="FF0000"/>
            </a:solidFill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825883C7-4180-4963-8F09-843777F65952}"/>
                  </a:ext>
                </a:extLst>
              </p:cNvPr>
              <p:cNvSpPr/>
              <p:nvPr/>
            </p:nvSpPr>
            <p:spPr>
              <a:xfrm>
                <a:off x="5179790" y="3455737"/>
                <a:ext cx="2424298" cy="1308100"/>
              </a:xfrm>
              <a:custGeom>
                <a:avLst/>
                <a:gdLst>
                  <a:gd name="connsiteX0" fmla="*/ 2987683 w 3409952"/>
                  <a:gd name="connsiteY0" fmla="*/ 0 h 1308100"/>
                  <a:gd name="connsiteX1" fmla="*/ 3409952 w 3409952"/>
                  <a:gd name="connsiteY1" fmla="*/ 355600 h 1308100"/>
                  <a:gd name="connsiteX2" fmla="*/ 3409952 w 3409952"/>
                  <a:gd name="connsiteY2" fmla="*/ 1308100 h 1308100"/>
                  <a:gd name="connsiteX3" fmla="*/ 946152 w 3409952"/>
                  <a:gd name="connsiteY3" fmla="*/ 1308100 h 1308100"/>
                  <a:gd name="connsiteX4" fmla="*/ 946152 w 3409952"/>
                  <a:gd name="connsiteY4" fmla="*/ 1304921 h 1308100"/>
                  <a:gd name="connsiteX5" fmla="*/ 0 w 3409952"/>
                  <a:gd name="connsiteY5" fmla="*/ 831848 h 1308100"/>
                  <a:gd name="connsiteX6" fmla="*/ 946152 w 3409952"/>
                  <a:gd name="connsiteY6" fmla="*/ 358775 h 1308100"/>
                  <a:gd name="connsiteX7" fmla="*/ 946152 w 3409952"/>
                  <a:gd name="connsiteY7" fmla="*/ 355600 h 1308100"/>
                  <a:gd name="connsiteX8" fmla="*/ 2987683 w 3409952"/>
                  <a:gd name="connsiteY8" fmla="*/ 355600 h 130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9952" h="1308100">
                    <a:moveTo>
                      <a:pt x="2987683" y="0"/>
                    </a:moveTo>
                    <a:lnTo>
                      <a:pt x="3409952" y="355600"/>
                    </a:lnTo>
                    <a:lnTo>
                      <a:pt x="3409952" y="1308100"/>
                    </a:lnTo>
                    <a:lnTo>
                      <a:pt x="946152" y="1308100"/>
                    </a:lnTo>
                    <a:lnTo>
                      <a:pt x="946152" y="1304921"/>
                    </a:lnTo>
                    <a:lnTo>
                      <a:pt x="0" y="831848"/>
                    </a:lnTo>
                    <a:lnTo>
                      <a:pt x="946152" y="358775"/>
                    </a:lnTo>
                    <a:lnTo>
                      <a:pt x="946152" y="355600"/>
                    </a:lnTo>
                    <a:lnTo>
                      <a:pt x="2987683" y="355600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50800" dist="76200" algn="l" rotWithShape="0">
                  <a:prstClr val="black">
                    <a:alpha val="40000"/>
                  </a:prstClr>
                </a:outerShdw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9446F6CD-C9A9-451C-B1DE-9FE3ECFA11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781" y="4007898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DB512C4D-0E36-421D-BDD7-05FAFBA2CC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817" y="4564335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531A5723-A453-432E-AC07-9F8914D169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27589" y="4284344"/>
                <a:ext cx="390192" cy="275716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9AB2D6F8-0BDA-4016-9A27-0B94A0467EE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7553" y="4012174"/>
                <a:ext cx="390228" cy="267895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7DE568A-1BEE-4F95-A58E-6310CF129589}"/>
                </a:ext>
              </a:extLst>
            </p:cNvPr>
            <p:cNvSpPr txBox="1"/>
            <p:nvPr/>
          </p:nvSpPr>
          <p:spPr>
            <a:xfrm>
              <a:off x="5995028" y="3932563"/>
              <a:ext cx="9214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az-Latn-AZ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31F2887-7B97-479B-921C-E2A38EEB2952}"/>
              </a:ext>
            </a:extLst>
          </p:cNvPr>
          <p:cNvSpPr txBox="1"/>
          <p:nvPr/>
        </p:nvSpPr>
        <p:spPr>
          <a:xfrm>
            <a:off x="7694652" y="432781"/>
            <a:ext cx="4722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az-Latn-AZ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ayihə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nin</a:t>
            </a:r>
            <a:r>
              <a:rPr lang="az-Latn-AZ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istifadəçi interfeysi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(UI)</a:t>
            </a:r>
            <a:endParaRPr lang="az-Latn-A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CA66FEE-69A3-4BCC-A171-59BF7EC313D1}"/>
              </a:ext>
            </a:extLst>
          </p:cNvPr>
          <p:cNvSpPr txBox="1"/>
          <p:nvPr/>
        </p:nvSpPr>
        <p:spPr>
          <a:xfrm>
            <a:off x="7694652" y="2533024"/>
            <a:ext cx="4722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az-Latn-AZ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ayihədən kodlar ve izahı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A9BBD8-435F-482B-ADF2-993CB724E17E}"/>
              </a:ext>
            </a:extLst>
          </p:cNvPr>
          <p:cNvSpPr txBox="1"/>
          <p:nvPr/>
        </p:nvSpPr>
        <p:spPr>
          <a:xfrm>
            <a:off x="7694652" y="4400366"/>
            <a:ext cx="47225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z-Latn-AZ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İ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şləyərkən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hansı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problemlərlə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qarşılaşdı</a:t>
            </a:r>
            <a:r>
              <a:rPr lang="az-Latn-AZ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və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onları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necə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həll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etdi</a:t>
            </a:r>
            <a:r>
              <a:rPr lang="az-Latn-AZ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az-Latn-A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az-Latn-AZ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2537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677FAA2-3A8E-4620-8E02-EB19C15384A5}"/>
              </a:ext>
            </a:extLst>
          </p:cNvPr>
          <p:cNvSpPr/>
          <p:nvPr/>
        </p:nvSpPr>
        <p:spPr>
          <a:xfrm>
            <a:off x="-4060371" y="0"/>
            <a:ext cx="72898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F1B2944-7F2F-45DA-8807-04C607077CA5}"/>
              </a:ext>
            </a:extLst>
          </p:cNvPr>
          <p:cNvGrpSpPr/>
          <p:nvPr/>
        </p:nvGrpSpPr>
        <p:grpSpPr>
          <a:xfrm>
            <a:off x="1127109" y="219578"/>
            <a:ext cx="2424298" cy="1308100"/>
            <a:chOff x="5179790" y="269222"/>
            <a:chExt cx="2424298" cy="1308100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3AEFEF6-6FAB-426B-A76D-981634460EF3}"/>
                </a:ext>
              </a:extLst>
            </p:cNvPr>
            <p:cNvGrpSpPr/>
            <p:nvPr/>
          </p:nvGrpSpPr>
          <p:grpSpPr>
            <a:xfrm>
              <a:off x="5179790" y="269222"/>
              <a:ext cx="2424298" cy="1308100"/>
              <a:chOff x="5179790" y="269222"/>
              <a:chExt cx="2424298" cy="1308100"/>
            </a:xfrm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FEB31C2-A589-4718-84C7-AC2D44087BDC}"/>
                  </a:ext>
                </a:extLst>
              </p:cNvPr>
              <p:cNvSpPr/>
              <p:nvPr/>
            </p:nvSpPr>
            <p:spPr>
              <a:xfrm>
                <a:off x="5179790" y="269222"/>
                <a:ext cx="2424298" cy="1308100"/>
              </a:xfrm>
              <a:custGeom>
                <a:avLst/>
                <a:gdLst>
                  <a:gd name="connsiteX0" fmla="*/ 2987683 w 3409952"/>
                  <a:gd name="connsiteY0" fmla="*/ 0 h 1308100"/>
                  <a:gd name="connsiteX1" fmla="*/ 3409952 w 3409952"/>
                  <a:gd name="connsiteY1" fmla="*/ 355600 h 1308100"/>
                  <a:gd name="connsiteX2" fmla="*/ 3409952 w 3409952"/>
                  <a:gd name="connsiteY2" fmla="*/ 1308100 h 1308100"/>
                  <a:gd name="connsiteX3" fmla="*/ 946152 w 3409952"/>
                  <a:gd name="connsiteY3" fmla="*/ 1308100 h 1308100"/>
                  <a:gd name="connsiteX4" fmla="*/ 946152 w 3409952"/>
                  <a:gd name="connsiteY4" fmla="*/ 1304921 h 1308100"/>
                  <a:gd name="connsiteX5" fmla="*/ 0 w 3409952"/>
                  <a:gd name="connsiteY5" fmla="*/ 831848 h 1308100"/>
                  <a:gd name="connsiteX6" fmla="*/ 946152 w 3409952"/>
                  <a:gd name="connsiteY6" fmla="*/ 358775 h 1308100"/>
                  <a:gd name="connsiteX7" fmla="*/ 946152 w 3409952"/>
                  <a:gd name="connsiteY7" fmla="*/ 355600 h 1308100"/>
                  <a:gd name="connsiteX8" fmla="*/ 2987683 w 3409952"/>
                  <a:gd name="connsiteY8" fmla="*/ 355600 h 130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9952" h="1308100">
                    <a:moveTo>
                      <a:pt x="2987683" y="0"/>
                    </a:moveTo>
                    <a:lnTo>
                      <a:pt x="3409952" y="355600"/>
                    </a:lnTo>
                    <a:lnTo>
                      <a:pt x="3409952" y="1308100"/>
                    </a:lnTo>
                    <a:lnTo>
                      <a:pt x="946152" y="1308100"/>
                    </a:lnTo>
                    <a:lnTo>
                      <a:pt x="946152" y="1304921"/>
                    </a:lnTo>
                    <a:lnTo>
                      <a:pt x="0" y="831848"/>
                    </a:lnTo>
                    <a:lnTo>
                      <a:pt x="946152" y="358775"/>
                    </a:lnTo>
                    <a:lnTo>
                      <a:pt x="946152" y="355600"/>
                    </a:lnTo>
                    <a:lnTo>
                      <a:pt x="2987683" y="35560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ffectLst>
                <a:outerShdw blurRad="50800" dist="76200" algn="l" rotWithShape="0">
                  <a:prstClr val="black">
                    <a:alpha val="40000"/>
                  </a:prstClr>
                </a:outerShdw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6CC86813-8161-46E4-8166-C9791D4EB8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781" y="821383"/>
                <a:ext cx="1775638" cy="0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AAC8FC01-84E4-41B1-8CB4-A09C60BFBB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817" y="1377820"/>
                <a:ext cx="1775638" cy="0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EE2D8F71-4050-48E3-BC0B-3A307A61F4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27589" y="1097829"/>
                <a:ext cx="390192" cy="275716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25AF916D-47C0-49BE-8E97-11A98BEB368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7553" y="825659"/>
                <a:ext cx="390228" cy="267895"/>
              </a:xfrm>
              <a:prstGeom prst="line">
                <a:avLst/>
              </a:prstGeom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EEABBF2-BFF0-412A-ADD1-B3BCB3993173}"/>
                </a:ext>
              </a:extLst>
            </p:cNvPr>
            <p:cNvSpPr txBox="1"/>
            <p:nvPr/>
          </p:nvSpPr>
          <p:spPr>
            <a:xfrm>
              <a:off x="5995028" y="770388"/>
              <a:ext cx="9214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01</a:t>
              </a:r>
              <a:endPara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F29969A-1C94-4B69-8B57-FBC521AD8D3A}"/>
              </a:ext>
            </a:extLst>
          </p:cNvPr>
          <p:cNvGrpSpPr/>
          <p:nvPr/>
        </p:nvGrpSpPr>
        <p:grpSpPr>
          <a:xfrm>
            <a:off x="4237150" y="0"/>
            <a:ext cx="7297625" cy="6772275"/>
            <a:chOff x="4237150" y="0"/>
            <a:chExt cx="7297625" cy="6772275"/>
          </a:xfrm>
        </p:grpSpPr>
        <p:pic>
          <p:nvPicPr>
            <p:cNvPr id="5" name="Picture 4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C052EC9F-2B67-4DC9-AB52-64CA3C118B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08" r="16130"/>
            <a:stretch/>
          </p:blipFill>
          <p:spPr>
            <a:xfrm>
              <a:off x="5034148" y="0"/>
              <a:ext cx="5215505" cy="3997339"/>
            </a:xfrm>
            <a:prstGeom prst="rect">
              <a:avLst/>
            </a:prstGeom>
          </p:spPr>
        </p:pic>
        <p:pic>
          <p:nvPicPr>
            <p:cNvPr id="7" name="Picture 6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9D61D4D7-ED4F-490B-9F9C-949219BB16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236" b="7196"/>
            <a:stretch/>
          </p:blipFill>
          <p:spPr>
            <a:xfrm>
              <a:off x="4237150" y="3343274"/>
              <a:ext cx="7297625" cy="34290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96288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5F7F58-1EC8-42DC-82B8-87EACA15D53B}"/>
              </a:ext>
            </a:extLst>
          </p:cNvPr>
          <p:cNvSpPr/>
          <p:nvPr/>
        </p:nvSpPr>
        <p:spPr>
          <a:xfrm>
            <a:off x="-4060371" y="0"/>
            <a:ext cx="72898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E791F06-6588-42B7-B721-981E3266C635}"/>
              </a:ext>
            </a:extLst>
          </p:cNvPr>
          <p:cNvGrpSpPr/>
          <p:nvPr/>
        </p:nvGrpSpPr>
        <p:grpSpPr>
          <a:xfrm>
            <a:off x="1119159" y="346685"/>
            <a:ext cx="2424298" cy="1308100"/>
            <a:chOff x="5179790" y="3455737"/>
            <a:chExt cx="2424298" cy="13081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292D025-52DF-469F-9DF1-6459E64B78BE}"/>
                </a:ext>
              </a:extLst>
            </p:cNvPr>
            <p:cNvGrpSpPr/>
            <p:nvPr/>
          </p:nvGrpSpPr>
          <p:grpSpPr>
            <a:xfrm>
              <a:off x="5179790" y="3455737"/>
              <a:ext cx="2424298" cy="1308100"/>
              <a:chOff x="5179790" y="3455737"/>
              <a:chExt cx="2424298" cy="1308100"/>
            </a:xfrm>
            <a:solidFill>
              <a:srgbClr val="FF0000"/>
            </a:solidFill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FB9A74CF-B4DE-4B3D-96CC-3AE86303C869}"/>
                  </a:ext>
                </a:extLst>
              </p:cNvPr>
              <p:cNvSpPr/>
              <p:nvPr/>
            </p:nvSpPr>
            <p:spPr>
              <a:xfrm>
                <a:off x="5179790" y="3455737"/>
                <a:ext cx="2424298" cy="1308100"/>
              </a:xfrm>
              <a:custGeom>
                <a:avLst/>
                <a:gdLst>
                  <a:gd name="connsiteX0" fmla="*/ 2987683 w 3409952"/>
                  <a:gd name="connsiteY0" fmla="*/ 0 h 1308100"/>
                  <a:gd name="connsiteX1" fmla="*/ 3409952 w 3409952"/>
                  <a:gd name="connsiteY1" fmla="*/ 355600 h 1308100"/>
                  <a:gd name="connsiteX2" fmla="*/ 3409952 w 3409952"/>
                  <a:gd name="connsiteY2" fmla="*/ 1308100 h 1308100"/>
                  <a:gd name="connsiteX3" fmla="*/ 946152 w 3409952"/>
                  <a:gd name="connsiteY3" fmla="*/ 1308100 h 1308100"/>
                  <a:gd name="connsiteX4" fmla="*/ 946152 w 3409952"/>
                  <a:gd name="connsiteY4" fmla="*/ 1304921 h 1308100"/>
                  <a:gd name="connsiteX5" fmla="*/ 0 w 3409952"/>
                  <a:gd name="connsiteY5" fmla="*/ 831848 h 1308100"/>
                  <a:gd name="connsiteX6" fmla="*/ 946152 w 3409952"/>
                  <a:gd name="connsiteY6" fmla="*/ 358775 h 1308100"/>
                  <a:gd name="connsiteX7" fmla="*/ 946152 w 3409952"/>
                  <a:gd name="connsiteY7" fmla="*/ 355600 h 1308100"/>
                  <a:gd name="connsiteX8" fmla="*/ 2987683 w 3409952"/>
                  <a:gd name="connsiteY8" fmla="*/ 355600 h 130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9952" h="1308100">
                    <a:moveTo>
                      <a:pt x="2987683" y="0"/>
                    </a:moveTo>
                    <a:lnTo>
                      <a:pt x="3409952" y="355600"/>
                    </a:lnTo>
                    <a:lnTo>
                      <a:pt x="3409952" y="1308100"/>
                    </a:lnTo>
                    <a:lnTo>
                      <a:pt x="946152" y="1308100"/>
                    </a:lnTo>
                    <a:lnTo>
                      <a:pt x="946152" y="1304921"/>
                    </a:lnTo>
                    <a:lnTo>
                      <a:pt x="0" y="831848"/>
                    </a:lnTo>
                    <a:lnTo>
                      <a:pt x="946152" y="358775"/>
                    </a:lnTo>
                    <a:lnTo>
                      <a:pt x="946152" y="355600"/>
                    </a:lnTo>
                    <a:lnTo>
                      <a:pt x="2987683" y="355600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50800" dist="76200" algn="l" rotWithShape="0">
                  <a:prstClr val="black">
                    <a:alpha val="40000"/>
                  </a:prstClr>
                </a:outerShdw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E6849833-201F-4FF1-BE1F-075FC8FDB9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781" y="4007898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AE628D2E-89FD-43BF-8B55-8AF59D04AC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817" y="4564335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355C917D-6A0F-4932-A73C-315A810AB0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27589" y="4284344"/>
                <a:ext cx="390192" cy="275716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3B00DEAC-BE38-4067-923C-69B2BEFB9D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7553" y="4012174"/>
                <a:ext cx="390228" cy="267895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8B287DF-EB92-4C56-8B46-3A8BFD4254B2}"/>
                </a:ext>
              </a:extLst>
            </p:cNvPr>
            <p:cNvSpPr txBox="1"/>
            <p:nvPr/>
          </p:nvSpPr>
          <p:spPr>
            <a:xfrm>
              <a:off x="5995028" y="3932563"/>
              <a:ext cx="9214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02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F050977-CB96-44EB-B80D-85C8615E8A23}"/>
              </a:ext>
            </a:extLst>
          </p:cNvPr>
          <p:cNvGrpSpPr/>
          <p:nvPr/>
        </p:nvGrpSpPr>
        <p:grpSpPr>
          <a:xfrm>
            <a:off x="3923016" y="13218"/>
            <a:ext cx="8121323" cy="6619391"/>
            <a:chOff x="3923016" y="13218"/>
            <a:chExt cx="8121323" cy="661939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13944C7-B366-433F-BC08-0B401F411A3C}"/>
                </a:ext>
              </a:extLst>
            </p:cNvPr>
            <p:cNvGrpSpPr/>
            <p:nvPr/>
          </p:nvGrpSpPr>
          <p:grpSpPr>
            <a:xfrm>
              <a:off x="3923016" y="13218"/>
              <a:ext cx="8121323" cy="6619391"/>
              <a:chOff x="3923016" y="13218"/>
              <a:chExt cx="8121323" cy="6619391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32A7EE32-CA7A-4B08-945C-AC0C8A7A4743}"/>
                  </a:ext>
                </a:extLst>
              </p:cNvPr>
              <p:cNvGrpSpPr/>
              <p:nvPr/>
            </p:nvGrpSpPr>
            <p:grpSpPr>
              <a:xfrm>
                <a:off x="3923016" y="13218"/>
                <a:ext cx="8121323" cy="6619391"/>
                <a:chOff x="3923016" y="13218"/>
                <a:chExt cx="8121323" cy="6619391"/>
              </a:xfrm>
            </p:grpSpPr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8BAE8145-EB8B-4E09-97D2-23D0F85386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4021999" y="1451008"/>
                  <a:ext cx="6412815" cy="5181601"/>
                </a:xfrm>
                <a:prstGeom prst="rect">
                  <a:avLst/>
                </a:prstGeom>
              </p:spPr>
            </p:pic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8671E9C-7210-4B0A-912A-FB1EAE678005}"/>
                    </a:ext>
                  </a:extLst>
                </p:cNvPr>
                <p:cNvSpPr txBox="1"/>
                <p:nvPr/>
              </p:nvSpPr>
              <p:spPr>
                <a:xfrm>
                  <a:off x="3923016" y="744681"/>
                  <a:ext cx="4722516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2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MovieSlice.js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27808823-43E7-4125-9D57-03BE5A264622}"/>
                    </a:ext>
                  </a:extLst>
                </p:cNvPr>
                <p:cNvSpPr txBox="1"/>
                <p:nvPr/>
              </p:nvSpPr>
              <p:spPr>
                <a:xfrm>
                  <a:off x="7321823" y="13218"/>
                  <a:ext cx="4722516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2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store.js</a:t>
                  </a:r>
                </a:p>
              </p:txBody>
            </p:sp>
          </p:grp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6AD5BE73-D210-4310-911E-42D8B6F51C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21823" y="572857"/>
                <a:ext cx="4518724" cy="1793970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F73ACCD-2029-43F1-9612-D6CE48945C80}"/>
                </a:ext>
              </a:extLst>
            </p:cNvPr>
            <p:cNvSpPr/>
            <p:nvPr/>
          </p:nvSpPr>
          <p:spPr>
            <a:xfrm>
              <a:off x="7747168" y="2045685"/>
              <a:ext cx="3166188" cy="19082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b="1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initialState’de</a:t>
              </a:r>
              <a:r>
                <a:rPr lang="en-US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filmlerle</a:t>
              </a:r>
              <a:endPara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b="1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bagli</a:t>
              </a:r>
              <a:r>
                <a:rPr lang="en-US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melumatlar</a:t>
              </a:r>
              <a:endPara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b="1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saxlanir</a:t>
              </a:r>
              <a:endPara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b="1" dirty="0">
                  <a:solidFill>
                    <a:schemeClr val="bg1"/>
                  </a:solidFill>
                </a:rPr>
                <a:t>Reducer-</a:t>
              </a:r>
              <a:r>
                <a:rPr lang="en-US" b="1" dirty="0" err="1">
                  <a:solidFill>
                    <a:schemeClr val="bg1"/>
                  </a:solidFill>
                </a:rPr>
                <a:t>lər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vasitəsilə</a:t>
              </a:r>
              <a:endParaRPr lang="en-US" b="1" dirty="0">
                <a:solidFill>
                  <a:schemeClr val="bg1"/>
                </a:solidFill>
              </a:endParaRPr>
            </a:p>
            <a:p>
              <a:r>
                <a:rPr lang="en-US" b="1" dirty="0" err="1">
                  <a:solidFill>
                    <a:schemeClr val="bg1"/>
                  </a:solidFill>
                </a:rPr>
                <a:t>vəziyyəti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yenilənir</a:t>
              </a:r>
              <a:endParaRPr lang="az-Latn-AZ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837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5F7F58-1EC8-42DC-82B8-87EACA15D53B}"/>
              </a:ext>
            </a:extLst>
          </p:cNvPr>
          <p:cNvSpPr/>
          <p:nvPr/>
        </p:nvSpPr>
        <p:spPr>
          <a:xfrm>
            <a:off x="-4060371" y="0"/>
            <a:ext cx="72898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E791F06-6588-42B7-B721-981E3266C635}"/>
              </a:ext>
            </a:extLst>
          </p:cNvPr>
          <p:cNvGrpSpPr/>
          <p:nvPr/>
        </p:nvGrpSpPr>
        <p:grpSpPr>
          <a:xfrm>
            <a:off x="1119159" y="346685"/>
            <a:ext cx="2424298" cy="1308100"/>
            <a:chOff x="5179790" y="3455737"/>
            <a:chExt cx="2424298" cy="13081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292D025-52DF-469F-9DF1-6459E64B78BE}"/>
                </a:ext>
              </a:extLst>
            </p:cNvPr>
            <p:cNvGrpSpPr/>
            <p:nvPr/>
          </p:nvGrpSpPr>
          <p:grpSpPr>
            <a:xfrm>
              <a:off x="5179790" y="3455737"/>
              <a:ext cx="2424298" cy="1308100"/>
              <a:chOff x="5179790" y="3455737"/>
              <a:chExt cx="2424298" cy="1308100"/>
            </a:xfrm>
            <a:solidFill>
              <a:srgbClr val="FF0000"/>
            </a:solidFill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FB9A74CF-B4DE-4B3D-96CC-3AE86303C869}"/>
                  </a:ext>
                </a:extLst>
              </p:cNvPr>
              <p:cNvSpPr/>
              <p:nvPr/>
            </p:nvSpPr>
            <p:spPr>
              <a:xfrm>
                <a:off x="5179790" y="3455737"/>
                <a:ext cx="2424298" cy="1308100"/>
              </a:xfrm>
              <a:custGeom>
                <a:avLst/>
                <a:gdLst>
                  <a:gd name="connsiteX0" fmla="*/ 2987683 w 3409952"/>
                  <a:gd name="connsiteY0" fmla="*/ 0 h 1308100"/>
                  <a:gd name="connsiteX1" fmla="*/ 3409952 w 3409952"/>
                  <a:gd name="connsiteY1" fmla="*/ 355600 h 1308100"/>
                  <a:gd name="connsiteX2" fmla="*/ 3409952 w 3409952"/>
                  <a:gd name="connsiteY2" fmla="*/ 1308100 h 1308100"/>
                  <a:gd name="connsiteX3" fmla="*/ 946152 w 3409952"/>
                  <a:gd name="connsiteY3" fmla="*/ 1308100 h 1308100"/>
                  <a:gd name="connsiteX4" fmla="*/ 946152 w 3409952"/>
                  <a:gd name="connsiteY4" fmla="*/ 1304921 h 1308100"/>
                  <a:gd name="connsiteX5" fmla="*/ 0 w 3409952"/>
                  <a:gd name="connsiteY5" fmla="*/ 831848 h 1308100"/>
                  <a:gd name="connsiteX6" fmla="*/ 946152 w 3409952"/>
                  <a:gd name="connsiteY6" fmla="*/ 358775 h 1308100"/>
                  <a:gd name="connsiteX7" fmla="*/ 946152 w 3409952"/>
                  <a:gd name="connsiteY7" fmla="*/ 355600 h 1308100"/>
                  <a:gd name="connsiteX8" fmla="*/ 2987683 w 3409952"/>
                  <a:gd name="connsiteY8" fmla="*/ 355600 h 130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9952" h="1308100">
                    <a:moveTo>
                      <a:pt x="2987683" y="0"/>
                    </a:moveTo>
                    <a:lnTo>
                      <a:pt x="3409952" y="355600"/>
                    </a:lnTo>
                    <a:lnTo>
                      <a:pt x="3409952" y="1308100"/>
                    </a:lnTo>
                    <a:lnTo>
                      <a:pt x="946152" y="1308100"/>
                    </a:lnTo>
                    <a:lnTo>
                      <a:pt x="946152" y="1304921"/>
                    </a:lnTo>
                    <a:lnTo>
                      <a:pt x="0" y="831848"/>
                    </a:lnTo>
                    <a:lnTo>
                      <a:pt x="946152" y="358775"/>
                    </a:lnTo>
                    <a:lnTo>
                      <a:pt x="946152" y="355600"/>
                    </a:lnTo>
                    <a:lnTo>
                      <a:pt x="2987683" y="355600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50800" dist="76200" algn="l" rotWithShape="0">
                  <a:prstClr val="black">
                    <a:alpha val="40000"/>
                  </a:prstClr>
                </a:outerShdw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E6849833-201F-4FF1-BE1F-075FC8FDB9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781" y="4007898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AE628D2E-89FD-43BF-8B55-8AF59D04AC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817" y="4564335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355C917D-6A0F-4932-A73C-315A810AB0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27589" y="4284344"/>
                <a:ext cx="390192" cy="275716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3B00DEAC-BE38-4067-923C-69B2BEFB9D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7553" y="4012174"/>
                <a:ext cx="390228" cy="267895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8B287DF-EB92-4C56-8B46-3A8BFD4254B2}"/>
                </a:ext>
              </a:extLst>
            </p:cNvPr>
            <p:cNvSpPr txBox="1"/>
            <p:nvPr/>
          </p:nvSpPr>
          <p:spPr>
            <a:xfrm>
              <a:off x="5995028" y="3932563"/>
              <a:ext cx="9214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03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B9F653F-C427-4B9B-9E3C-7E5517BC3A6D}"/>
              </a:ext>
            </a:extLst>
          </p:cNvPr>
          <p:cNvSpPr txBox="1"/>
          <p:nvPr/>
        </p:nvSpPr>
        <p:spPr>
          <a:xfrm>
            <a:off x="3619657" y="692958"/>
            <a:ext cx="47225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az-Latn-AZ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ayihədən kodlar ve izahı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75AFD2C-5652-4A4A-9261-53E64FBDD39C}"/>
              </a:ext>
            </a:extLst>
          </p:cNvPr>
          <p:cNvGrpSpPr/>
          <p:nvPr/>
        </p:nvGrpSpPr>
        <p:grpSpPr>
          <a:xfrm>
            <a:off x="3361184" y="1202173"/>
            <a:ext cx="8465773" cy="5457672"/>
            <a:chOff x="3361184" y="1202173"/>
            <a:chExt cx="8465773" cy="545767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C2E6C22-3079-4FDB-9215-7F387FDD5F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61184" y="2001470"/>
              <a:ext cx="6601746" cy="4658375"/>
            </a:xfrm>
            <a:prstGeom prst="rect">
              <a:avLst/>
            </a:prstGeom>
          </p:spPr>
        </p:pic>
        <p:pic>
          <p:nvPicPr>
            <p:cNvPr id="17" name="Picture 16" descr="A computer screen with white text&#10;&#10;Description automatically generated">
              <a:extLst>
                <a:ext uri="{FF2B5EF4-FFF2-40B4-BE49-F238E27FC236}">
                  <a16:creationId xmlns:a16="http://schemas.microsoft.com/office/drawing/2014/main" id="{93267CB0-A114-4CC5-8269-E1AFE67904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7214" y="1202173"/>
              <a:ext cx="4429743" cy="1171739"/>
            </a:xfrm>
            <a:prstGeom prst="rect">
              <a:avLst/>
            </a:prstGeom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9F0A5B9-BDFC-45D8-959D-3B9376987B29}"/>
                </a:ext>
              </a:extLst>
            </p:cNvPr>
            <p:cNvSpPr/>
            <p:nvPr/>
          </p:nvSpPr>
          <p:spPr>
            <a:xfrm>
              <a:off x="7696200" y="1601822"/>
              <a:ext cx="1752600" cy="346685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C2F0965-D4FE-4354-A2FF-58BEE6548A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31229" y="1775164"/>
              <a:ext cx="2688771" cy="301866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7525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5F7F58-1EC8-42DC-82B8-87EACA15D53B}"/>
              </a:ext>
            </a:extLst>
          </p:cNvPr>
          <p:cNvSpPr/>
          <p:nvPr/>
        </p:nvSpPr>
        <p:spPr>
          <a:xfrm>
            <a:off x="-4060371" y="0"/>
            <a:ext cx="72898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E791F06-6588-42B7-B721-981E3266C635}"/>
              </a:ext>
            </a:extLst>
          </p:cNvPr>
          <p:cNvGrpSpPr/>
          <p:nvPr/>
        </p:nvGrpSpPr>
        <p:grpSpPr>
          <a:xfrm>
            <a:off x="1119159" y="346685"/>
            <a:ext cx="2424298" cy="1308100"/>
            <a:chOff x="5179790" y="3455737"/>
            <a:chExt cx="2424298" cy="13081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292D025-52DF-469F-9DF1-6459E64B78BE}"/>
                </a:ext>
              </a:extLst>
            </p:cNvPr>
            <p:cNvGrpSpPr/>
            <p:nvPr/>
          </p:nvGrpSpPr>
          <p:grpSpPr>
            <a:xfrm>
              <a:off x="5179790" y="3455737"/>
              <a:ext cx="2424298" cy="1308100"/>
              <a:chOff x="5179790" y="3455737"/>
              <a:chExt cx="2424298" cy="1308100"/>
            </a:xfrm>
            <a:solidFill>
              <a:srgbClr val="FF0000"/>
            </a:solidFill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FB9A74CF-B4DE-4B3D-96CC-3AE86303C869}"/>
                  </a:ext>
                </a:extLst>
              </p:cNvPr>
              <p:cNvSpPr/>
              <p:nvPr/>
            </p:nvSpPr>
            <p:spPr>
              <a:xfrm>
                <a:off x="5179790" y="3455737"/>
                <a:ext cx="2424298" cy="1308100"/>
              </a:xfrm>
              <a:custGeom>
                <a:avLst/>
                <a:gdLst>
                  <a:gd name="connsiteX0" fmla="*/ 2987683 w 3409952"/>
                  <a:gd name="connsiteY0" fmla="*/ 0 h 1308100"/>
                  <a:gd name="connsiteX1" fmla="*/ 3409952 w 3409952"/>
                  <a:gd name="connsiteY1" fmla="*/ 355600 h 1308100"/>
                  <a:gd name="connsiteX2" fmla="*/ 3409952 w 3409952"/>
                  <a:gd name="connsiteY2" fmla="*/ 1308100 h 1308100"/>
                  <a:gd name="connsiteX3" fmla="*/ 946152 w 3409952"/>
                  <a:gd name="connsiteY3" fmla="*/ 1308100 h 1308100"/>
                  <a:gd name="connsiteX4" fmla="*/ 946152 w 3409952"/>
                  <a:gd name="connsiteY4" fmla="*/ 1304921 h 1308100"/>
                  <a:gd name="connsiteX5" fmla="*/ 0 w 3409952"/>
                  <a:gd name="connsiteY5" fmla="*/ 831848 h 1308100"/>
                  <a:gd name="connsiteX6" fmla="*/ 946152 w 3409952"/>
                  <a:gd name="connsiteY6" fmla="*/ 358775 h 1308100"/>
                  <a:gd name="connsiteX7" fmla="*/ 946152 w 3409952"/>
                  <a:gd name="connsiteY7" fmla="*/ 355600 h 1308100"/>
                  <a:gd name="connsiteX8" fmla="*/ 2987683 w 3409952"/>
                  <a:gd name="connsiteY8" fmla="*/ 355600 h 130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9952" h="1308100">
                    <a:moveTo>
                      <a:pt x="2987683" y="0"/>
                    </a:moveTo>
                    <a:lnTo>
                      <a:pt x="3409952" y="355600"/>
                    </a:lnTo>
                    <a:lnTo>
                      <a:pt x="3409952" y="1308100"/>
                    </a:lnTo>
                    <a:lnTo>
                      <a:pt x="946152" y="1308100"/>
                    </a:lnTo>
                    <a:lnTo>
                      <a:pt x="946152" y="1304921"/>
                    </a:lnTo>
                    <a:lnTo>
                      <a:pt x="0" y="831848"/>
                    </a:lnTo>
                    <a:lnTo>
                      <a:pt x="946152" y="358775"/>
                    </a:lnTo>
                    <a:lnTo>
                      <a:pt x="946152" y="355600"/>
                    </a:lnTo>
                    <a:lnTo>
                      <a:pt x="2987683" y="355600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50800" dist="76200" algn="l" rotWithShape="0">
                  <a:prstClr val="black">
                    <a:alpha val="40000"/>
                  </a:prstClr>
                </a:outerShdw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E6849833-201F-4FF1-BE1F-075FC8FDB9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781" y="4007898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AE628D2E-89FD-43BF-8B55-8AF59D04AC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817" y="4564335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355C917D-6A0F-4932-A73C-315A810AB0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27589" y="4284344"/>
                <a:ext cx="390192" cy="275716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3B00DEAC-BE38-4067-923C-69B2BEFB9D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7553" y="4012174"/>
                <a:ext cx="390228" cy="267895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8B287DF-EB92-4C56-8B46-3A8BFD4254B2}"/>
                </a:ext>
              </a:extLst>
            </p:cNvPr>
            <p:cNvSpPr txBox="1"/>
            <p:nvPr/>
          </p:nvSpPr>
          <p:spPr>
            <a:xfrm>
              <a:off x="5995028" y="3932563"/>
              <a:ext cx="9214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r>
                <a:rPr lang="az-Latn-AZ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C30AFA3-DCFD-4F83-B63C-C8EEC3F46C44}"/>
              </a:ext>
            </a:extLst>
          </p:cNvPr>
          <p:cNvGrpSpPr/>
          <p:nvPr/>
        </p:nvGrpSpPr>
        <p:grpSpPr>
          <a:xfrm>
            <a:off x="3619657" y="656928"/>
            <a:ext cx="8310519" cy="5805402"/>
            <a:chOff x="3619657" y="656928"/>
            <a:chExt cx="8310519" cy="580540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D79E1C9-9E83-4F98-B240-57BDC623FB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637"/>
            <a:stretch/>
          </p:blipFill>
          <p:spPr>
            <a:xfrm>
              <a:off x="3619657" y="656928"/>
              <a:ext cx="8310519" cy="5805402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A9087C9-7DD5-40ED-B345-6B4F3BAA4211}"/>
                </a:ext>
              </a:extLst>
            </p:cNvPr>
            <p:cNvCxnSpPr/>
            <p:nvPr/>
          </p:nvCxnSpPr>
          <p:spPr>
            <a:xfrm flipH="1">
              <a:off x="6193971" y="1992086"/>
              <a:ext cx="2214988" cy="1524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1256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5F7F58-1EC8-42DC-82B8-87EACA15D53B}"/>
              </a:ext>
            </a:extLst>
          </p:cNvPr>
          <p:cNvSpPr/>
          <p:nvPr/>
        </p:nvSpPr>
        <p:spPr>
          <a:xfrm>
            <a:off x="-4060371" y="0"/>
            <a:ext cx="72898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E791F06-6588-42B7-B721-981E3266C635}"/>
              </a:ext>
            </a:extLst>
          </p:cNvPr>
          <p:cNvGrpSpPr/>
          <p:nvPr/>
        </p:nvGrpSpPr>
        <p:grpSpPr>
          <a:xfrm>
            <a:off x="1119159" y="346685"/>
            <a:ext cx="2424298" cy="1308100"/>
            <a:chOff x="5179790" y="3455737"/>
            <a:chExt cx="2424298" cy="130810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292D025-52DF-469F-9DF1-6459E64B78BE}"/>
                </a:ext>
              </a:extLst>
            </p:cNvPr>
            <p:cNvGrpSpPr/>
            <p:nvPr/>
          </p:nvGrpSpPr>
          <p:grpSpPr>
            <a:xfrm>
              <a:off x="5179790" y="3455737"/>
              <a:ext cx="2424298" cy="1308100"/>
              <a:chOff x="5179790" y="3455737"/>
              <a:chExt cx="2424298" cy="1308100"/>
            </a:xfrm>
            <a:solidFill>
              <a:srgbClr val="FF0000"/>
            </a:solidFill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FB9A74CF-B4DE-4B3D-96CC-3AE86303C869}"/>
                  </a:ext>
                </a:extLst>
              </p:cNvPr>
              <p:cNvSpPr/>
              <p:nvPr/>
            </p:nvSpPr>
            <p:spPr>
              <a:xfrm>
                <a:off x="5179790" y="3455737"/>
                <a:ext cx="2424298" cy="1308100"/>
              </a:xfrm>
              <a:custGeom>
                <a:avLst/>
                <a:gdLst>
                  <a:gd name="connsiteX0" fmla="*/ 2987683 w 3409952"/>
                  <a:gd name="connsiteY0" fmla="*/ 0 h 1308100"/>
                  <a:gd name="connsiteX1" fmla="*/ 3409952 w 3409952"/>
                  <a:gd name="connsiteY1" fmla="*/ 355600 h 1308100"/>
                  <a:gd name="connsiteX2" fmla="*/ 3409952 w 3409952"/>
                  <a:gd name="connsiteY2" fmla="*/ 1308100 h 1308100"/>
                  <a:gd name="connsiteX3" fmla="*/ 946152 w 3409952"/>
                  <a:gd name="connsiteY3" fmla="*/ 1308100 h 1308100"/>
                  <a:gd name="connsiteX4" fmla="*/ 946152 w 3409952"/>
                  <a:gd name="connsiteY4" fmla="*/ 1304921 h 1308100"/>
                  <a:gd name="connsiteX5" fmla="*/ 0 w 3409952"/>
                  <a:gd name="connsiteY5" fmla="*/ 831848 h 1308100"/>
                  <a:gd name="connsiteX6" fmla="*/ 946152 w 3409952"/>
                  <a:gd name="connsiteY6" fmla="*/ 358775 h 1308100"/>
                  <a:gd name="connsiteX7" fmla="*/ 946152 w 3409952"/>
                  <a:gd name="connsiteY7" fmla="*/ 355600 h 1308100"/>
                  <a:gd name="connsiteX8" fmla="*/ 2987683 w 3409952"/>
                  <a:gd name="connsiteY8" fmla="*/ 355600 h 130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09952" h="1308100">
                    <a:moveTo>
                      <a:pt x="2987683" y="0"/>
                    </a:moveTo>
                    <a:lnTo>
                      <a:pt x="3409952" y="355600"/>
                    </a:lnTo>
                    <a:lnTo>
                      <a:pt x="3409952" y="1308100"/>
                    </a:lnTo>
                    <a:lnTo>
                      <a:pt x="946152" y="1308100"/>
                    </a:lnTo>
                    <a:lnTo>
                      <a:pt x="946152" y="1304921"/>
                    </a:lnTo>
                    <a:lnTo>
                      <a:pt x="0" y="831848"/>
                    </a:lnTo>
                    <a:lnTo>
                      <a:pt x="946152" y="358775"/>
                    </a:lnTo>
                    <a:lnTo>
                      <a:pt x="946152" y="355600"/>
                    </a:lnTo>
                    <a:lnTo>
                      <a:pt x="2987683" y="355600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50800" dist="76200" algn="l" rotWithShape="0">
                  <a:prstClr val="black">
                    <a:alpha val="40000"/>
                  </a:prstClr>
                </a:outerShdw>
                <a:softEdge rad="3175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E6849833-201F-4FF1-BE1F-075FC8FDB9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781" y="4007898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AE628D2E-89FD-43BF-8B55-8AF59D04AC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17817" y="4564335"/>
                <a:ext cx="1775638" cy="0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355C917D-6A0F-4932-A73C-315A810AB0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27589" y="4284344"/>
                <a:ext cx="390192" cy="275716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3B00DEAC-BE38-4067-923C-69B2BEFB9D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7553" y="4012174"/>
                <a:ext cx="390228" cy="267895"/>
              </a:xfrm>
              <a:prstGeom prst="line">
                <a:avLst/>
              </a:prstGeom>
              <a:grpFill/>
              <a:ln w="28575"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8B287DF-EB92-4C56-8B46-3A8BFD4254B2}"/>
                </a:ext>
              </a:extLst>
            </p:cNvPr>
            <p:cNvSpPr txBox="1"/>
            <p:nvPr/>
          </p:nvSpPr>
          <p:spPr>
            <a:xfrm>
              <a:off x="5995028" y="3932563"/>
              <a:ext cx="9214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r>
                <a:rPr lang="az-Latn-AZ" sz="3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A9087C9-7DD5-40ED-B345-6B4F3BAA4211}"/>
              </a:ext>
            </a:extLst>
          </p:cNvPr>
          <p:cNvCxnSpPr/>
          <p:nvPr/>
        </p:nvCxnSpPr>
        <p:spPr>
          <a:xfrm flipH="1">
            <a:off x="6193971" y="1992086"/>
            <a:ext cx="2214988" cy="1524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D280858-FB58-40AB-ABDB-12BC08409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123" y="0"/>
            <a:ext cx="82436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18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149</Words>
  <Application>Microsoft Office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Module 4 project steps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Əzimli İnci</dc:creator>
  <cp:lastModifiedBy>Əzimli İnci</cp:lastModifiedBy>
  <cp:revision>3</cp:revision>
  <dcterms:created xsi:type="dcterms:W3CDTF">2024-12-14T14:50:58Z</dcterms:created>
  <dcterms:modified xsi:type="dcterms:W3CDTF">2024-12-16T12:44:59Z</dcterms:modified>
</cp:coreProperties>
</file>